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5" r:id="rId1"/>
  </p:sldMasterIdLst>
  <p:notesMasterIdLst>
    <p:notesMasterId r:id="rId113"/>
  </p:notesMasterIdLst>
  <p:handoutMasterIdLst>
    <p:handoutMasterId r:id="rId114"/>
  </p:handoutMasterIdLst>
  <p:sldIdLst>
    <p:sldId id="319" r:id="rId2"/>
    <p:sldId id="320" r:id="rId3"/>
    <p:sldId id="327" r:id="rId4"/>
    <p:sldId id="328" r:id="rId5"/>
    <p:sldId id="329" r:id="rId6"/>
    <p:sldId id="330" r:id="rId7"/>
    <p:sldId id="331" r:id="rId8"/>
    <p:sldId id="332" r:id="rId9"/>
    <p:sldId id="340" r:id="rId10"/>
    <p:sldId id="321" r:id="rId11"/>
    <p:sldId id="322" r:id="rId12"/>
    <p:sldId id="323" r:id="rId13"/>
    <p:sldId id="324" r:id="rId14"/>
    <p:sldId id="338" r:id="rId15"/>
    <p:sldId id="326" r:id="rId16"/>
    <p:sldId id="333" r:id="rId17"/>
    <p:sldId id="342" r:id="rId18"/>
    <p:sldId id="339" r:id="rId19"/>
    <p:sldId id="443" r:id="rId20"/>
    <p:sldId id="444" r:id="rId21"/>
    <p:sldId id="335" r:id="rId22"/>
    <p:sldId id="336" r:id="rId23"/>
    <p:sldId id="337" r:id="rId24"/>
    <p:sldId id="351" r:id="rId25"/>
    <p:sldId id="344" r:id="rId26"/>
    <p:sldId id="362" r:id="rId27"/>
    <p:sldId id="445" r:id="rId28"/>
    <p:sldId id="446" r:id="rId29"/>
    <p:sldId id="447" r:id="rId30"/>
    <p:sldId id="448" r:id="rId31"/>
    <p:sldId id="442" r:id="rId32"/>
    <p:sldId id="354" r:id="rId33"/>
    <p:sldId id="352" r:id="rId34"/>
    <p:sldId id="433" r:id="rId35"/>
    <p:sldId id="353" r:id="rId36"/>
    <p:sldId id="355" r:id="rId37"/>
    <p:sldId id="363" r:id="rId38"/>
    <p:sldId id="364" r:id="rId39"/>
    <p:sldId id="451" r:id="rId40"/>
    <p:sldId id="345" r:id="rId41"/>
    <p:sldId id="449" r:id="rId42"/>
    <p:sldId id="450" r:id="rId43"/>
    <p:sldId id="359" r:id="rId44"/>
    <p:sldId id="356" r:id="rId45"/>
    <p:sldId id="357" r:id="rId46"/>
    <p:sldId id="365" r:id="rId47"/>
    <p:sldId id="360" r:id="rId48"/>
    <p:sldId id="361" r:id="rId49"/>
    <p:sldId id="358" r:id="rId50"/>
    <p:sldId id="436" r:id="rId51"/>
    <p:sldId id="367" r:id="rId52"/>
    <p:sldId id="368" r:id="rId53"/>
    <p:sldId id="369" r:id="rId54"/>
    <p:sldId id="370" r:id="rId55"/>
    <p:sldId id="371" r:id="rId56"/>
    <p:sldId id="372" r:id="rId57"/>
    <p:sldId id="374" r:id="rId58"/>
    <p:sldId id="375" r:id="rId59"/>
    <p:sldId id="452" r:id="rId60"/>
    <p:sldId id="377" r:id="rId61"/>
    <p:sldId id="378" r:id="rId62"/>
    <p:sldId id="379" r:id="rId63"/>
    <p:sldId id="380" r:id="rId64"/>
    <p:sldId id="381" r:id="rId65"/>
    <p:sldId id="382" r:id="rId66"/>
    <p:sldId id="383" r:id="rId67"/>
    <p:sldId id="384" r:id="rId68"/>
    <p:sldId id="386" r:id="rId69"/>
    <p:sldId id="387" r:id="rId70"/>
    <p:sldId id="388" r:id="rId71"/>
    <p:sldId id="389" r:id="rId72"/>
    <p:sldId id="390" r:id="rId73"/>
    <p:sldId id="391" r:id="rId74"/>
    <p:sldId id="392" r:id="rId75"/>
    <p:sldId id="437" r:id="rId76"/>
    <p:sldId id="394" r:id="rId77"/>
    <p:sldId id="395" r:id="rId78"/>
    <p:sldId id="396" r:id="rId79"/>
    <p:sldId id="397" r:id="rId80"/>
    <p:sldId id="398" r:id="rId81"/>
    <p:sldId id="400" r:id="rId82"/>
    <p:sldId id="401" r:id="rId83"/>
    <p:sldId id="402" r:id="rId84"/>
    <p:sldId id="404" r:id="rId85"/>
    <p:sldId id="405" r:id="rId86"/>
    <p:sldId id="403" r:id="rId87"/>
    <p:sldId id="410" r:id="rId88"/>
    <p:sldId id="439" r:id="rId89"/>
    <p:sldId id="411" r:id="rId90"/>
    <p:sldId id="412" r:id="rId91"/>
    <p:sldId id="413" r:id="rId92"/>
    <p:sldId id="419" r:id="rId93"/>
    <p:sldId id="414" r:id="rId94"/>
    <p:sldId id="415" r:id="rId95"/>
    <p:sldId id="416" r:id="rId96"/>
    <p:sldId id="434" r:id="rId97"/>
    <p:sldId id="418" r:id="rId98"/>
    <p:sldId id="420" r:id="rId99"/>
    <p:sldId id="422" r:id="rId100"/>
    <p:sldId id="423" r:id="rId101"/>
    <p:sldId id="424" r:id="rId102"/>
    <p:sldId id="427" r:id="rId103"/>
    <p:sldId id="426" r:id="rId104"/>
    <p:sldId id="425" r:id="rId105"/>
    <p:sldId id="440" r:id="rId106"/>
    <p:sldId id="441" r:id="rId107"/>
    <p:sldId id="428" r:id="rId108"/>
    <p:sldId id="429" r:id="rId109"/>
    <p:sldId id="430" r:id="rId110"/>
    <p:sldId id="431" r:id="rId111"/>
    <p:sldId id="432" r:id="rId112"/>
  </p:sldIdLst>
  <p:sldSz cx="9906000" cy="6858000" type="A4"/>
  <p:notesSz cx="6802438" cy="9934575"/>
  <p:defaultTextStyle>
    <a:defPPr>
      <a:defRPr lang="ja-JP"/>
    </a:defPPr>
    <a:lvl1pPr marL="0" algn="l" defTabSz="948039" rtl="0" eaLnBrk="1" latinLnBrk="0" hangingPunct="1">
      <a:defRPr kumimoji="1" sz="1900" kern="1200">
        <a:solidFill>
          <a:schemeClr val="tx1"/>
        </a:solidFill>
        <a:latin typeface="+mn-lt"/>
        <a:ea typeface="+mn-ea"/>
        <a:cs typeface="+mn-cs"/>
      </a:defRPr>
    </a:lvl1pPr>
    <a:lvl2pPr marL="474020" algn="l" defTabSz="948039" rtl="0" eaLnBrk="1" latinLnBrk="0" hangingPunct="1">
      <a:defRPr kumimoji="1" sz="1900" kern="1200">
        <a:solidFill>
          <a:schemeClr val="tx1"/>
        </a:solidFill>
        <a:latin typeface="+mn-lt"/>
        <a:ea typeface="+mn-ea"/>
        <a:cs typeface="+mn-cs"/>
      </a:defRPr>
    </a:lvl2pPr>
    <a:lvl3pPr marL="948039" algn="l" defTabSz="948039" rtl="0" eaLnBrk="1" latinLnBrk="0" hangingPunct="1">
      <a:defRPr kumimoji="1" sz="1900" kern="1200">
        <a:solidFill>
          <a:schemeClr val="tx1"/>
        </a:solidFill>
        <a:latin typeface="+mn-lt"/>
        <a:ea typeface="+mn-ea"/>
        <a:cs typeface="+mn-cs"/>
      </a:defRPr>
    </a:lvl3pPr>
    <a:lvl4pPr marL="1422059" algn="l" defTabSz="948039" rtl="0" eaLnBrk="1" latinLnBrk="0" hangingPunct="1">
      <a:defRPr kumimoji="1" sz="1900" kern="1200">
        <a:solidFill>
          <a:schemeClr val="tx1"/>
        </a:solidFill>
        <a:latin typeface="+mn-lt"/>
        <a:ea typeface="+mn-ea"/>
        <a:cs typeface="+mn-cs"/>
      </a:defRPr>
    </a:lvl4pPr>
    <a:lvl5pPr marL="1896078" algn="l" defTabSz="948039" rtl="0" eaLnBrk="1" latinLnBrk="0" hangingPunct="1">
      <a:defRPr kumimoji="1" sz="1900" kern="1200">
        <a:solidFill>
          <a:schemeClr val="tx1"/>
        </a:solidFill>
        <a:latin typeface="+mn-lt"/>
        <a:ea typeface="+mn-ea"/>
        <a:cs typeface="+mn-cs"/>
      </a:defRPr>
    </a:lvl5pPr>
    <a:lvl6pPr marL="2370098" algn="l" defTabSz="948039" rtl="0" eaLnBrk="1" latinLnBrk="0" hangingPunct="1">
      <a:defRPr kumimoji="1" sz="1900" kern="1200">
        <a:solidFill>
          <a:schemeClr val="tx1"/>
        </a:solidFill>
        <a:latin typeface="+mn-lt"/>
        <a:ea typeface="+mn-ea"/>
        <a:cs typeface="+mn-cs"/>
      </a:defRPr>
    </a:lvl6pPr>
    <a:lvl7pPr marL="2844116" algn="l" defTabSz="948039" rtl="0" eaLnBrk="1" latinLnBrk="0" hangingPunct="1">
      <a:defRPr kumimoji="1" sz="1900" kern="1200">
        <a:solidFill>
          <a:schemeClr val="tx1"/>
        </a:solidFill>
        <a:latin typeface="+mn-lt"/>
        <a:ea typeface="+mn-ea"/>
        <a:cs typeface="+mn-cs"/>
      </a:defRPr>
    </a:lvl7pPr>
    <a:lvl8pPr marL="3318137" algn="l" defTabSz="948039" rtl="0" eaLnBrk="1" latinLnBrk="0" hangingPunct="1">
      <a:defRPr kumimoji="1" sz="1900" kern="1200">
        <a:solidFill>
          <a:schemeClr val="tx1"/>
        </a:solidFill>
        <a:latin typeface="+mn-lt"/>
        <a:ea typeface="+mn-ea"/>
        <a:cs typeface="+mn-cs"/>
      </a:defRPr>
    </a:lvl8pPr>
    <a:lvl9pPr marL="3792156" algn="l" defTabSz="948039" rtl="0" eaLnBrk="1" latinLnBrk="0" hangingPunct="1">
      <a:defRPr kumimoji="1" sz="1900" kern="1200">
        <a:solidFill>
          <a:schemeClr val="tx1"/>
        </a:solidFill>
        <a:latin typeface="+mn-lt"/>
        <a:ea typeface="+mn-ea"/>
        <a:cs typeface="+mn-cs"/>
      </a:defRPr>
    </a:lvl9pPr>
  </p:defaultTextStyle>
  <p:extLst>
    <p:ext uri="{521415D9-36F7-43E2-AB2F-B90AF26B5E84}">
      <p14:sectionLst xmlns:p14="http://schemas.microsoft.com/office/powerpoint/2010/main">
        <p14:section name="タイトルなしのセクション" id="{50811278-C5B8-4CB4-8A43-409FE59001C5}">
          <p14:sldIdLst>
            <p14:sldId id="319"/>
            <p14:sldId id="320"/>
            <p14:sldId id="327"/>
            <p14:sldId id="328"/>
            <p14:sldId id="329"/>
            <p14:sldId id="330"/>
            <p14:sldId id="331"/>
            <p14:sldId id="332"/>
            <p14:sldId id="340"/>
            <p14:sldId id="321"/>
            <p14:sldId id="322"/>
            <p14:sldId id="323"/>
            <p14:sldId id="324"/>
            <p14:sldId id="338"/>
            <p14:sldId id="326"/>
            <p14:sldId id="333"/>
            <p14:sldId id="342"/>
            <p14:sldId id="339"/>
            <p14:sldId id="443"/>
            <p14:sldId id="444"/>
            <p14:sldId id="335"/>
            <p14:sldId id="336"/>
            <p14:sldId id="337"/>
            <p14:sldId id="351"/>
            <p14:sldId id="344"/>
            <p14:sldId id="362"/>
            <p14:sldId id="445"/>
            <p14:sldId id="446"/>
            <p14:sldId id="447"/>
            <p14:sldId id="448"/>
            <p14:sldId id="442"/>
            <p14:sldId id="354"/>
            <p14:sldId id="352"/>
            <p14:sldId id="433"/>
            <p14:sldId id="353"/>
            <p14:sldId id="355"/>
            <p14:sldId id="363"/>
            <p14:sldId id="364"/>
            <p14:sldId id="451"/>
            <p14:sldId id="345"/>
            <p14:sldId id="449"/>
            <p14:sldId id="450"/>
            <p14:sldId id="359"/>
            <p14:sldId id="356"/>
            <p14:sldId id="357"/>
            <p14:sldId id="365"/>
            <p14:sldId id="360"/>
            <p14:sldId id="361"/>
            <p14:sldId id="358"/>
            <p14:sldId id="436"/>
            <p14:sldId id="367"/>
            <p14:sldId id="368"/>
            <p14:sldId id="369"/>
            <p14:sldId id="370"/>
            <p14:sldId id="371"/>
            <p14:sldId id="372"/>
            <p14:sldId id="374"/>
            <p14:sldId id="375"/>
            <p14:sldId id="452"/>
            <p14:sldId id="377"/>
            <p14:sldId id="378"/>
            <p14:sldId id="379"/>
            <p14:sldId id="380"/>
            <p14:sldId id="381"/>
            <p14:sldId id="382"/>
            <p14:sldId id="383"/>
            <p14:sldId id="384"/>
            <p14:sldId id="386"/>
            <p14:sldId id="387"/>
            <p14:sldId id="388"/>
            <p14:sldId id="389"/>
            <p14:sldId id="390"/>
            <p14:sldId id="391"/>
            <p14:sldId id="392"/>
            <p14:sldId id="437"/>
            <p14:sldId id="394"/>
            <p14:sldId id="395"/>
            <p14:sldId id="396"/>
            <p14:sldId id="397"/>
            <p14:sldId id="398"/>
            <p14:sldId id="400"/>
            <p14:sldId id="401"/>
            <p14:sldId id="402"/>
            <p14:sldId id="404"/>
            <p14:sldId id="405"/>
            <p14:sldId id="403"/>
            <p14:sldId id="410"/>
            <p14:sldId id="439"/>
            <p14:sldId id="411"/>
            <p14:sldId id="412"/>
            <p14:sldId id="413"/>
            <p14:sldId id="419"/>
            <p14:sldId id="414"/>
            <p14:sldId id="415"/>
            <p14:sldId id="416"/>
            <p14:sldId id="434"/>
            <p14:sldId id="418"/>
            <p14:sldId id="420"/>
            <p14:sldId id="422"/>
            <p14:sldId id="423"/>
            <p14:sldId id="424"/>
            <p14:sldId id="427"/>
            <p14:sldId id="426"/>
            <p14:sldId id="425"/>
            <p14:sldId id="440"/>
            <p14:sldId id="441"/>
            <p14:sldId id="428"/>
            <p14:sldId id="429"/>
            <p14:sldId id="430"/>
            <p14:sldId id="431"/>
            <p14:sldId id="432"/>
          </p14:sldIdLst>
        </p14:section>
      </p14:sectionLst>
    </p:ext>
    <p:ext uri="{EFAFB233-063F-42B5-8137-9DF3F51BA10A}">
      <p15:sldGuideLst xmlns="" xmlns:p15="http://schemas.microsoft.com/office/powerpoint/2012/main" xmlns:mv="urn:schemas-microsoft-com:mac:vml" xmlns:mc="http://schemas.openxmlformats.org/markup-compatibility/2006">
        <p15:guide id="1" orient="horz" pos="2160">
          <p15:clr>
            <a:srgbClr val="A4A3A4"/>
          </p15:clr>
        </p15:guide>
        <p15:guide id="2" pos="2880">
          <p15:clr>
            <a:srgbClr val="A4A3A4"/>
          </p15:clr>
        </p15:guide>
        <p15:guide id="3" orient="horz" pos="799" userDrawn="1">
          <p15:clr>
            <a:srgbClr val="A4A3A4"/>
          </p15:clr>
        </p15:guide>
        <p15:guide id="4" orient="horz" pos="2159">
          <p15:clr>
            <a:srgbClr val="A4A3A4"/>
          </p15:clr>
        </p15:guide>
        <p15:guide id="5" orient="horz" pos="798">
          <p15:clr>
            <a:srgbClr val="A4A3A4"/>
          </p15:clr>
        </p15:guide>
        <p15:guide id="6" pos="312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rca" initials="e" lastIdx="1"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rnWhat="notes"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6D9F1"/>
    <a:srgbClr val="00396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xmlns:mv="urn:schemas-microsoft-com:mac:vml" xmlns:mc="http://schemas.openxmlformats.org/markup-compatibility/2006"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淡色スタイル 1 - アクセント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BC89EF96-8CEA-46FF-86C4-4CE0E7609802}" styleName="淡色スタイル 3 - アクセント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B301B821-A1FF-4177-AEE7-76D212191A09}" styleName="中間スタイル 1 - アクセント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9CF1AB2-1976-4502-BF36-3FF5EA218861}" styleName="中間スタイル 4 - アクセント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3C2FFA5D-87B4-456A-9821-1D502468CF0F}" styleName="テーマ スタイル 1 - アクセント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9012ECD-51FC-41F1-AA8D-1B2483CD663E}" styleName="淡色スタイル 2 - アクセント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0660B408-B3CF-4A94-85FC-2B1E0A45F4A2}" styleName="濃色スタイル 2 - アクセント 1/アクセント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46F890A9-2807-4EBB-B81D-B2AA78EC7F39}" styleName="濃色スタイル 2 - アクセント 5/アクセント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125E5076-3810-47DD-B79F-674D7AD40C01}" styleName="濃色スタイル 1 - アクセント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22838BEF-8BB2-4498-84A7-C5851F593DF1}" styleName="中間スタイル 4 - アクセント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AF606853-7671-496A-8E4F-DF71F8EC918B}" styleName="濃色スタイル 1 - アクセント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202B0CA-FC54-4496-8BCA-5EF66A818D29}" styleName="スタイル (濃色)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93296810-A885-4BE3-A3E7-6D5BEEA58F35}" styleName="中間スタイル 2 - アクセント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F5AB1C69-6EDB-4FF4-983F-18BD219EF322}" styleName="中間スタイル 2 - アクセント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072" autoAdjust="0"/>
    <p:restoredTop sz="85993" autoAdjust="0"/>
  </p:normalViewPr>
  <p:slideViewPr>
    <p:cSldViewPr>
      <p:cViewPr varScale="1">
        <p:scale>
          <a:sx n="95" d="100"/>
          <a:sy n="95" d="100"/>
        </p:scale>
        <p:origin x="-1848" y="-108"/>
      </p:cViewPr>
      <p:guideLst>
        <p:guide orient="horz" pos="2160"/>
        <p:guide orient="horz" pos="799"/>
        <p:guide orient="horz" pos="2159"/>
        <p:guide orient="horz" pos="798"/>
        <p:guide pos="2880"/>
        <p:guide pos="3120"/>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viewProps" Target="viewProps.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110" Type="http://schemas.openxmlformats.org/officeDocument/2006/relationships/slide" Target="slides/slide109.xml"/><Relationship Id="rId115" Type="http://schemas.openxmlformats.org/officeDocument/2006/relationships/commentAuthors" Target="commentAuthor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notesMaster" Target="notesMasters/notesMaster1.xml"/><Relationship Id="rId118"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handoutMaster" Target="handoutMasters/handoutMaster1.xml"/><Relationship Id="rId119"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3" y="4"/>
            <a:ext cx="2947470" cy="496189"/>
          </a:xfrm>
          <a:prstGeom prst="rect">
            <a:avLst/>
          </a:prstGeom>
        </p:spPr>
        <p:txBody>
          <a:bodyPr vert="horz" lIns="88239" tIns="44121" rIns="88239" bIns="44121"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3853450" y="4"/>
            <a:ext cx="2947468" cy="496189"/>
          </a:xfrm>
          <a:prstGeom prst="rect">
            <a:avLst/>
          </a:prstGeom>
        </p:spPr>
        <p:txBody>
          <a:bodyPr vert="horz" lIns="88239" tIns="44121" rIns="88239" bIns="44121" rtlCol="0"/>
          <a:lstStyle>
            <a:lvl1pPr algn="r">
              <a:defRPr sz="1200"/>
            </a:lvl1pPr>
          </a:lstStyle>
          <a:p>
            <a:fld id="{949C32E4-0862-45A3-9A0B-74C0C6B87579}" type="datetimeFigureOut">
              <a:rPr kumimoji="1" lang="ja-JP" altLang="en-US" smtClean="0"/>
              <a:pPr/>
              <a:t>2016/7/27</a:t>
            </a:fld>
            <a:endParaRPr kumimoji="1" lang="ja-JP" altLang="en-US"/>
          </a:p>
        </p:txBody>
      </p:sp>
      <p:sp>
        <p:nvSpPr>
          <p:cNvPr id="4" name="フッター プレースホルダー 3"/>
          <p:cNvSpPr>
            <a:spLocks noGrp="1"/>
          </p:cNvSpPr>
          <p:nvPr>
            <p:ph type="ftr" sz="quarter" idx="2"/>
          </p:nvPr>
        </p:nvSpPr>
        <p:spPr>
          <a:xfrm>
            <a:off x="3" y="9436847"/>
            <a:ext cx="2947470" cy="496189"/>
          </a:xfrm>
          <a:prstGeom prst="rect">
            <a:avLst/>
          </a:prstGeom>
        </p:spPr>
        <p:txBody>
          <a:bodyPr vert="horz" lIns="88239" tIns="44121" rIns="88239" bIns="44121"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853450" y="9436847"/>
            <a:ext cx="2947468" cy="496189"/>
          </a:xfrm>
          <a:prstGeom prst="rect">
            <a:avLst/>
          </a:prstGeom>
        </p:spPr>
        <p:txBody>
          <a:bodyPr vert="horz" lIns="88239" tIns="44121" rIns="88239" bIns="44121" rtlCol="0" anchor="b"/>
          <a:lstStyle>
            <a:lvl1pPr algn="r">
              <a:defRPr sz="1200"/>
            </a:lvl1pPr>
          </a:lstStyle>
          <a:p>
            <a:fld id="{19D31DA2-45C9-4AD9-839A-9E49625E0B24}" type="slidenum">
              <a:rPr kumimoji="1" lang="ja-JP" altLang="en-US" smtClean="0"/>
              <a:pPr/>
              <a:t>‹#›</a:t>
            </a:fld>
            <a:endParaRPr kumimoji="1" lang="ja-JP" altLang="en-US"/>
          </a:p>
        </p:txBody>
      </p:sp>
    </p:spTree>
    <p:extLst>
      <p:ext uri="{BB962C8B-B14F-4D97-AF65-F5344CB8AC3E}">
        <p14:creationId xmlns:p14="http://schemas.microsoft.com/office/powerpoint/2010/main" val="106385830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3" y="3"/>
            <a:ext cx="2947512" cy="498236"/>
          </a:xfrm>
          <a:prstGeom prst="rect">
            <a:avLst/>
          </a:prstGeom>
        </p:spPr>
        <p:txBody>
          <a:bodyPr vert="horz" lIns="91340" tIns="45670" rIns="91340" bIns="45670" rtlCol="0"/>
          <a:lstStyle>
            <a:lvl1pPr algn="l">
              <a:defRPr sz="1200"/>
            </a:lvl1pPr>
          </a:lstStyle>
          <a:p>
            <a:endParaRPr kumimoji="1" lang="ja-JP" altLang="en-US" dirty="0"/>
          </a:p>
        </p:txBody>
      </p:sp>
      <p:sp>
        <p:nvSpPr>
          <p:cNvPr id="3" name="日付プレースホルダー 2"/>
          <p:cNvSpPr>
            <a:spLocks noGrp="1"/>
          </p:cNvSpPr>
          <p:nvPr>
            <p:ph type="dt" idx="1"/>
          </p:nvPr>
        </p:nvSpPr>
        <p:spPr>
          <a:xfrm>
            <a:off x="3853344" y="3"/>
            <a:ext cx="2947512" cy="498236"/>
          </a:xfrm>
          <a:prstGeom prst="rect">
            <a:avLst/>
          </a:prstGeom>
        </p:spPr>
        <p:txBody>
          <a:bodyPr vert="horz" lIns="91340" tIns="45670" rIns="91340" bIns="45670" rtlCol="0"/>
          <a:lstStyle>
            <a:lvl1pPr algn="r">
              <a:defRPr sz="1200"/>
            </a:lvl1pPr>
          </a:lstStyle>
          <a:p>
            <a:fld id="{835D26B6-9D7C-48CE-8D85-5B86D9176302}" type="datetimeFigureOut">
              <a:rPr kumimoji="1" lang="ja-JP" altLang="en-US" smtClean="0"/>
              <a:pPr/>
              <a:t>2016/7/27</a:t>
            </a:fld>
            <a:endParaRPr kumimoji="1" lang="ja-JP" altLang="en-US" dirty="0"/>
          </a:p>
        </p:txBody>
      </p:sp>
      <p:sp>
        <p:nvSpPr>
          <p:cNvPr id="4" name="スライド イメージ プレースホルダー 3"/>
          <p:cNvSpPr>
            <a:spLocks noGrp="1" noRot="1" noChangeAspect="1"/>
          </p:cNvSpPr>
          <p:nvPr>
            <p:ph type="sldImg" idx="2"/>
          </p:nvPr>
        </p:nvSpPr>
        <p:spPr>
          <a:xfrm>
            <a:off x="981075" y="1243013"/>
            <a:ext cx="4840288" cy="3352800"/>
          </a:xfrm>
          <a:prstGeom prst="rect">
            <a:avLst/>
          </a:prstGeom>
          <a:noFill/>
          <a:ln w="12700">
            <a:solidFill>
              <a:prstClr val="black"/>
            </a:solidFill>
          </a:ln>
        </p:spPr>
        <p:txBody>
          <a:bodyPr vert="horz" lIns="91340" tIns="45670" rIns="91340" bIns="45670" rtlCol="0" anchor="ctr"/>
          <a:lstStyle/>
          <a:p>
            <a:endParaRPr lang="ja-JP" altLang="en-US" dirty="0"/>
          </a:p>
        </p:txBody>
      </p:sp>
      <p:sp>
        <p:nvSpPr>
          <p:cNvPr id="5" name="ノート プレースホルダー 4"/>
          <p:cNvSpPr>
            <a:spLocks noGrp="1"/>
          </p:cNvSpPr>
          <p:nvPr>
            <p:ph type="body" sz="quarter" idx="3"/>
          </p:nvPr>
        </p:nvSpPr>
        <p:spPr>
          <a:xfrm>
            <a:off x="680566" y="4780849"/>
            <a:ext cx="5441316" cy="3911312"/>
          </a:xfrm>
          <a:prstGeom prst="rect">
            <a:avLst/>
          </a:prstGeom>
        </p:spPr>
        <p:txBody>
          <a:bodyPr vert="horz" lIns="91340" tIns="45670" rIns="91340" bIns="45670" rtlCol="0"/>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ー 5"/>
          <p:cNvSpPr>
            <a:spLocks noGrp="1"/>
          </p:cNvSpPr>
          <p:nvPr>
            <p:ph type="ftr" sz="quarter" idx="4"/>
          </p:nvPr>
        </p:nvSpPr>
        <p:spPr>
          <a:xfrm>
            <a:off x="3" y="9436343"/>
            <a:ext cx="2947512" cy="498236"/>
          </a:xfrm>
          <a:prstGeom prst="rect">
            <a:avLst/>
          </a:prstGeom>
        </p:spPr>
        <p:txBody>
          <a:bodyPr vert="horz" lIns="91340" tIns="45670" rIns="91340" bIns="45670" rtlCol="0" anchor="b"/>
          <a:lstStyle>
            <a:lvl1pPr algn="l">
              <a:defRPr sz="1200"/>
            </a:lvl1pPr>
          </a:lstStyle>
          <a:p>
            <a:endParaRPr kumimoji="1" lang="ja-JP" altLang="en-US" dirty="0"/>
          </a:p>
        </p:txBody>
      </p:sp>
      <p:sp>
        <p:nvSpPr>
          <p:cNvPr id="7" name="スライド番号プレースホルダー 6"/>
          <p:cNvSpPr>
            <a:spLocks noGrp="1"/>
          </p:cNvSpPr>
          <p:nvPr>
            <p:ph type="sldNum" sz="quarter" idx="5"/>
          </p:nvPr>
        </p:nvSpPr>
        <p:spPr>
          <a:xfrm>
            <a:off x="3853344" y="9436343"/>
            <a:ext cx="2947512" cy="498236"/>
          </a:xfrm>
          <a:prstGeom prst="rect">
            <a:avLst/>
          </a:prstGeom>
        </p:spPr>
        <p:txBody>
          <a:bodyPr vert="horz" lIns="91340" tIns="45670" rIns="91340" bIns="45670" rtlCol="0" anchor="b"/>
          <a:lstStyle>
            <a:lvl1pPr algn="r">
              <a:defRPr sz="1200"/>
            </a:lvl1pPr>
          </a:lstStyle>
          <a:p>
            <a:fld id="{58F1D22A-87B5-402A-BB2A-2714A1900F5A}" type="slidenum">
              <a:rPr kumimoji="1" lang="ja-JP" altLang="en-US" smtClean="0"/>
              <a:pPr/>
              <a:t>‹#›</a:t>
            </a:fld>
            <a:endParaRPr kumimoji="1" lang="ja-JP" altLang="en-US" dirty="0"/>
          </a:p>
        </p:txBody>
      </p:sp>
    </p:spTree>
    <p:extLst>
      <p:ext uri="{BB962C8B-B14F-4D97-AF65-F5344CB8AC3E}">
        <p14:creationId xmlns:p14="http://schemas.microsoft.com/office/powerpoint/2010/main" val="1226882478"/>
      </p:ext>
    </p:extLst>
  </p:cSld>
  <p:clrMap bg1="lt1" tx1="dk1" bg2="lt2" tx2="dk2" accent1="accent1" accent2="accent2" accent3="accent3" accent4="accent4" accent5="accent5" accent6="accent6" hlink="hlink" folHlink="folHlink"/>
  <p:notesStyle>
    <a:lvl1pPr marL="0" algn="l" defTabSz="948039" rtl="0" eaLnBrk="1" latinLnBrk="0" hangingPunct="1">
      <a:defRPr kumimoji="1" sz="1300" kern="1200">
        <a:solidFill>
          <a:schemeClr val="tx1"/>
        </a:solidFill>
        <a:latin typeface="+mn-lt"/>
        <a:ea typeface="+mn-ea"/>
        <a:cs typeface="+mn-cs"/>
      </a:defRPr>
    </a:lvl1pPr>
    <a:lvl2pPr marL="474020" algn="l" defTabSz="948039" rtl="0" eaLnBrk="1" latinLnBrk="0" hangingPunct="1">
      <a:defRPr kumimoji="1" sz="1300" kern="1200">
        <a:solidFill>
          <a:schemeClr val="tx1"/>
        </a:solidFill>
        <a:latin typeface="+mn-lt"/>
        <a:ea typeface="+mn-ea"/>
        <a:cs typeface="+mn-cs"/>
      </a:defRPr>
    </a:lvl2pPr>
    <a:lvl3pPr marL="948039" algn="l" defTabSz="948039" rtl="0" eaLnBrk="1" latinLnBrk="0" hangingPunct="1">
      <a:defRPr kumimoji="1" sz="1300" kern="1200">
        <a:solidFill>
          <a:schemeClr val="tx1"/>
        </a:solidFill>
        <a:latin typeface="+mn-lt"/>
        <a:ea typeface="+mn-ea"/>
        <a:cs typeface="+mn-cs"/>
      </a:defRPr>
    </a:lvl3pPr>
    <a:lvl4pPr marL="1422059" algn="l" defTabSz="948039" rtl="0" eaLnBrk="1" latinLnBrk="0" hangingPunct="1">
      <a:defRPr kumimoji="1" sz="1300" kern="1200">
        <a:solidFill>
          <a:schemeClr val="tx1"/>
        </a:solidFill>
        <a:latin typeface="+mn-lt"/>
        <a:ea typeface="+mn-ea"/>
        <a:cs typeface="+mn-cs"/>
      </a:defRPr>
    </a:lvl4pPr>
    <a:lvl5pPr marL="1896078" algn="l" defTabSz="948039" rtl="0" eaLnBrk="1" latinLnBrk="0" hangingPunct="1">
      <a:defRPr kumimoji="1" sz="1300" kern="1200">
        <a:solidFill>
          <a:schemeClr val="tx1"/>
        </a:solidFill>
        <a:latin typeface="+mn-lt"/>
        <a:ea typeface="+mn-ea"/>
        <a:cs typeface="+mn-cs"/>
      </a:defRPr>
    </a:lvl5pPr>
    <a:lvl6pPr marL="2370098" algn="l" defTabSz="948039" rtl="0" eaLnBrk="1" latinLnBrk="0" hangingPunct="1">
      <a:defRPr kumimoji="1" sz="1300" kern="1200">
        <a:solidFill>
          <a:schemeClr val="tx1"/>
        </a:solidFill>
        <a:latin typeface="+mn-lt"/>
        <a:ea typeface="+mn-ea"/>
        <a:cs typeface="+mn-cs"/>
      </a:defRPr>
    </a:lvl6pPr>
    <a:lvl7pPr marL="2844116" algn="l" defTabSz="948039" rtl="0" eaLnBrk="1" latinLnBrk="0" hangingPunct="1">
      <a:defRPr kumimoji="1" sz="1300" kern="1200">
        <a:solidFill>
          <a:schemeClr val="tx1"/>
        </a:solidFill>
        <a:latin typeface="+mn-lt"/>
        <a:ea typeface="+mn-ea"/>
        <a:cs typeface="+mn-cs"/>
      </a:defRPr>
    </a:lvl7pPr>
    <a:lvl8pPr marL="3318137" algn="l" defTabSz="948039" rtl="0" eaLnBrk="1" latinLnBrk="0" hangingPunct="1">
      <a:defRPr kumimoji="1" sz="1300" kern="1200">
        <a:solidFill>
          <a:schemeClr val="tx1"/>
        </a:solidFill>
        <a:latin typeface="+mn-lt"/>
        <a:ea typeface="+mn-ea"/>
        <a:cs typeface="+mn-cs"/>
      </a:defRPr>
    </a:lvl8pPr>
    <a:lvl9pPr marL="3792156" algn="l" defTabSz="948039" rtl="0" eaLnBrk="1" latinLnBrk="0" hangingPunct="1">
      <a:defRPr kumimoji="1" sz="13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81075" y="1243013"/>
            <a:ext cx="4840288" cy="3352800"/>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AD1057B-E824-4FC3-AC04-FF00B1B2FA7D}" type="slidenum">
              <a:rPr lang="ja-JP" altLang="en-US" smtClean="0">
                <a:solidFill>
                  <a:prstClr val="black"/>
                </a:solidFill>
              </a:rPr>
              <a:pPr/>
              <a:t>1</a:t>
            </a:fld>
            <a:endParaRPr lang="ja-JP" altLang="en-US">
              <a:solidFill>
                <a:prstClr val="black"/>
              </a:solidFill>
            </a:endParaRPr>
          </a:p>
        </p:txBody>
      </p:sp>
    </p:spTree>
    <p:extLst>
      <p:ext uri="{BB962C8B-B14F-4D97-AF65-F5344CB8AC3E}">
        <p14:creationId xmlns:p14="http://schemas.microsoft.com/office/powerpoint/2010/main" val="6086414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81075" y="1243013"/>
            <a:ext cx="4840288" cy="3352800"/>
          </a:xfrm>
        </p:spPr>
      </p:sp>
      <p:sp>
        <p:nvSpPr>
          <p:cNvPr id="3" name="ノート プレースホルダー 2"/>
          <p:cNvSpPr>
            <a:spLocks noGrp="1"/>
          </p:cNvSpPr>
          <p:nvPr>
            <p:ph type="body" idx="1"/>
          </p:nvPr>
        </p:nvSpPr>
        <p:spPr/>
        <p:txBody>
          <a:bodyPr/>
          <a:lstStyle/>
          <a:p>
            <a:r>
              <a:rPr kumimoji="1" lang="ja-JP" altLang="en-US" sz="1300" b="0" i="0" u="none" strike="noStrike" kern="1200" baseline="0" dirty="0" smtClean="0">
                <a:solidFill>
                  <a:schemeClr val="tx1"/>
                </a:solidFill>
                <a:latin typeface="+mn-lt"/>
                <a:ea typeface="+mn-ea"/>
                <a:cs typeface="+mn-cs"/>
              </a:rPr>
              <a:t>アトピー性皮膚炎や食物アレルギーがある子、家族にぜん息の人がいる子、男の子、などがぜん息になりやすいと言われています。さらにタバコの煙、ダニ、ペット、風邪、大気汚染物質などの環境因子がぜん息を起こすきっかけになります。ぜん息を確実に予防できる方法はありませんが、なりやすい子どもはこれらの環境因子に注意しましょう。</a:t>
            </a:r>
            <a:endParaRPr lang="en-US" altLang="ja-JP" b="0" dirty="0">
              <a:latin typeface="+mj-ea"/>
              <a:ea typeface="+mj-ea"/>
            </a:endParaRPr>
          </a:p>
        </p:txBody>
      </p:sp>
      <p:sp>
        <p:nvSpPr>
          <p:cNvPr id="4" name="スライド番号プレースホルダー 3"/>
          <p:cNvSpPr>
            <a:spLocks noGrp="1"/>
          </p:cNvSpPr>
          <p:nvPr>
            <p:ph type="sldNum" sz="quarter" idx="10"/>
          </p:nvPr>
        </p:nvSpPr>
        <p:spPr/>
        <p:txBody>
          <a:bodyPr/>
          <a:lstStyle/>
          <a:p>
            <a:fld id="{7AD1057B-E824-4FC3-AC04-FF00B1B2FA7D}" type="slidenum">
              <a:rPr lang="ja-JP" altLang="en-US" smtClean="0">
                <a:solidFill>
                  <a:prstClr val="black"/>
                </a:solidFill>
              </a:rPr>
              <a:pPr/>
              <a:t>10</a:t>
            </a:fld>
            <a:endParaRPr lang="ja-JP" altLang="en-US">
              <a:solidFill>
                <a:prstClr val="black"/>
              </a:solidFill>
            </a:endParaRPr>
          </a:p>
        </p:txBody>
      </p:sp>
    </p:spTree>
    <p:extLst>
      <p:ext uri="{BB962C8B-B14F-4D97-AF65-F5344CB8AC3E}">
        <p14:creationId xmlns:p14="http://schemas.microsoft.com/office/powerpoint/2010/main" val="1453399622"/>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81075" y="1243013"/>
            <a:ext cx="4840288" cy="3352800"/>
          </a:xfrm>
        </p:spPr>
      </p:sp>
      <p:sp>
        <p:nvSpPr>
          <p:cNvPr id="3" name="ノート プレースホルダー 2"/>
          <p:cNvSpPr>
            <a:spLocks noGrp="1"/>
          </p:cNvSpPr>
          <p:nvPr>
            <p:ph type="body" idx="1"/>
          </p:nvPr>
        </p:nvSpPr>
        <p:spPr/>
        <p:txBody>
          <a:bodyPr/>
          <a:lstStyle/>
          <a:p>
            <a:r>
              <a:rPr lang="en-US" altLang="ja-JP" sz="1200" b="1" dirty="0" smtClean="0">
                <a:solidFill>
                  <a:schemeClr val="tx1"/>
                </a:solidFill>
                <a:latin typeface="メイリオ" panose="020B0604030504040204" pitchFamily="50" charset="-128"/>
              </a:rPr>
              <a:t>【</a:t>
            </a:r>
            <a:r>
              <a:rPr kumimoji="1" lang="ja-JP" altLang="en-US" sz="1200" b="0" i="0" u="none" strike="noStrike" kern="1200" baseline="0" dirty="0" smtClean="0">
                <a:solidFill>
                  <a:schemeClr val="tx1"/>
                </a:solidFill>
                <a:latin typeface="+mn-lt"/>
                <a:ea typeface="+mn-ea"/>
                <a:cs typeface="+mn-cs"/>
              </a:rPr>
              <a:t>掃除の時間</a:t>
            </a:r>
            <a:r>
              <a:rPr lang="en-US" altLang="ja-JP" sz="1200" b="1" dirty="0" smtClean="0">
                <a:solidFill>
                  <a:schemeClr val="tx1"/>
                </a:solidFill>
                <a:latin typeface="メイリオ" panose="020B0604030504040204" pitchFamily="50" charset="-128"/>
              </a:rPr>
              <a:t>】</a:t>
            </a:r>
            <a:endParaRPr lang="en-US" altLang="ja-JP" sz="1200" b="1" dirty="0">
              <a:solidFill>
                <a:schemeClr val="tx1"/>
              </a:solidFill>
              <a:latin typeface="メイリオ" panose="020B0604030504040204" pitchFamily="50" charset="-128"/>
            </a:endParaRPr>
          </a:p>
          <a:p>
            <a:r>
              <a:rPr kumimoji="1" lang="ja-JP" altLang="en-US" sz="1200" b="0" i="0" u="none" strike="noStrike" kern="1200" baseline="0" dirty="0" smtClean="0">
                <a:solidFill>
                  <a:schemeClr val="tx1"/>
                </a:solidFill>
                <a:latin typeface="+mn-lt"/>
                <a:ea typeface="+mn-ea"/>
                <a:cs typeface="+mn-cs"/>
              </a:rPr>
              <a:t>掃除の時間にはマスクをして、ホコリを吸い込まない工夫をしましょう。またチョークの粉を吸い込んで発作を起こすこともあるため、座席選びや掃除の係などは配慮が必要です。</a:t>
            </a:r>
            <a:endParaRPr lang="en-US" altLang="ja-JP" sz="1200" b="1" dirty="0">
              <a:solidFill>
                <a:schemeClr val="tx1"/>
              </a:solidFill>
              <a:latin typeface="メイリオ" panose="020B0604030504040204" pitchFamily="50" charset="-128"/>
            </a:endParaRPr>
          </a:p>
          <a:p>
            <a:endParaRPr lang="en-US" altLang="ja-JP" sz="1200" b="1" dirty="0" smtClean="0">
              <a:solidFill>
                <a:schemeClr val="tx1"/>
              </a:solidFill>
              <a:latin typeface="メイリオ" panose="020B0604030504040204" pitchFamily="50" charset="-128"/>
            </a:endParaRPr>
          </a:p>
          <a:p>
            <a:r>
              <a:rPr lang="en-US" altLang="ja-JP" sz="1200" b="1" dirty="0" smtClean="0">
                <a:solidFill>
                  <a:schemeClr val="tx1"/>
                </a:solidFill>
                <a:latin typeface="メイリオ" panose="020B0604030504040204" pitchFamily="50" charset="-128"/>
              </a:rPr>
              <a:t>【</a:t>
            </a:r>
            <a:r>
              <a:rPr kumimoji="1" lang="ja-JP" altLang="en-US" sz="1200" b="0" i="0" u="none" strike="noStrike" kern="1200" baseline="0" dirty="0" smtClean="0">
                <a:solidFill>
                  <a:schemeClr val="tx1"/>
                </a:solidFill>
                <a:latin typeface="+mn-lt"/>
                <a:ea typeface="+mn-ea"/>
                <a:cs typeface="+mn-cs"/>
              </a:rPr>
              <a:t>体育や運動の時間</a:t>
            </a:r>
            <a:r>
              <a:rPr lang="en-US" altLang="ja-JP" sz="1200" b="1" dirty="0" smtClean="0">
                <a:solidFill>
                  <a:schemeClr val="tx1"/>
                </a:solidFill>
                <a:latin typeface="メイリオ" panose="020B0604030504040204" pitchFamily="50" charset="-128"/>
              </a:rPr>
              <a:t>】</a:t>
            </a:r>
            <a:endParaRPr lang="en-US" altLang="ja-JP" sz="1200" b="1" dirty="0">
              <a:solidFill>
                <a:schemeClr val="tx1"/>
              </a:solidFill>
              <a:latin typeface="メイリオ" panose="020B0604030504040204" pitchFamily="50" charset="-128"/>
            </a:endParaRPr>
          </a:p>
          <a:p>
            <a:r>
              <a:rPr kumimoji="1" lang="ja-JP" altLang="en-US" sz="1200" b="0" i="0" u="none" strike="noStrike" kern="1200" baseline="0" dirty="0" smtClean="0">
                <a:solidFill>
                  <a:schemeClr val="tx1"/>
                </a:solidFill>
                <a:latin typeface="+mn-lt"/>
                <a:ea typeface="+mn-ea"/>
                <a:cs typeface="+mn-cs"/>
              </a:rPr>
              <a:t>体育を休まなくて良いように</a:t>
            </a:r>
            <a:r>
              <a:rPr kumimoji="1" lang="ja-JP" altLang="en-US" sz="1200" b="0" i="0" u="none" strike="noStrike" kern="1200" baseline="0" dirty="0" err="1" smtClean="0">
                <a:solidFill>
                  <a:schemeClr val="tx1"/>
                </a:solidFill>
                <a:latin typeface="+mn-lt"/>
                <a:ea typeface="+mn-ea"/>
                <a:cs typeface="+mn-cs"/>
              </a:rPr>
              <a:t>ぜん</a:t>
            </a:r>
            <a:r>
              <a:rPr kumimoji="1" lang="ja-JP" altLang="en-US" sz="1200" b="0" i="0" u="none" strike="noStrike" kern="1200" baseline="0" dirty="0" smtClean="0">
                <a:solidFill>
                  <a:schemeClr val="tx1"/>
                </a:solidFill>
                <a:latin typeface="+mn-lt"/>
                <a:ea typeface="+mn-ea"/>
                <a:cs typeface="+mn-cs"/>
              </a:rPr>
              <a:t>息をコントロールすることがまず大切です。そのうえで、運動時に発作が起きないように予防するには準備運動をしっかり行うことや冬場はマスクをすることが良いでしょう。</a:t>
            </a:r>
          </a:p>
          <a:p>
            <a:r>
              <a:rPr kumimoji="1" lang="ja-JP" altLang="en-US" sz="1200" b="0" i="0" u="none" strike="noStrike" kern="1200" baseline="0" dirty="0" smtClean="0">
                <a:solidFill>
                  <a:schemeClr val="tx1"/>
                </a:solidFill>
                <a:latin typeface="+mn-lt"/>
                <a:ea typeface="+mn-ea"/>
                <a:cs typeface="+mn-cs"/>
              </a:rPr>
              <a:t>また運動する少し前に気管支拡張薬を吸入することも有効です。</a:t>
            </a:r>
            <a:endParaRPr kumimoji="1" lang="en-US" altLang="ja-JP" sz="1200" b="0" i="0" u="none" strike="noStrike" kern="1200" baseline="0" dirty="0" smtClean="0">
              <a:solidFill>
                <a:schemeClr val="tx1"/>
              </a:solidFill>
              <a:latin typeface="+mn-lt"/>
              <a:ea typeface="+mn-ea"/>
              <a:cs typeface="+mn-cs"/>
            </a:endParaRPr>
          </a:p>
          <a:p>
            <a:endParaRPr lang="en-US" altLang="ja-JP" sz="1200" b="1" dirty="0">
              <a:solidFill>
                <a:schemeClr val="tx1"/>
              </a:solidFill>
              <a:latin typeface="メイリオ" panose="020B0604030504040204" pitchFamily="50" charset="-128"/>
            </a:endParaRPr>
          </a:p>
          <a:p>
            <a:r>
              <a:rPr lang="en-US" altLang="ja-JP" sz="1200" b="1" dirty="0" smtClean="0">
                <a:solidFill>
                  <a:schemeClr val="tx1"/>
                </a:solidFill>
                <a:latin typeface="メイリオ" panose="020B0604030504040204" pitchFamily="50" charset="-128"/>
              </a:rPr>
              <a:t>【</a:t>
            </a:r>
            <a:r>
              <a:rPr kumimoji="1" lang="ja-JP" altLang="en-US" sz="1200" b="0" i="0" u="none" strike="noStrike" kern="1200" baseline="0" dirty="0" smtClean="0">
                <a:solidFill>
                  <a:schemeClr val="tx1"/>
                </a:solidFill>
                <a:latin typeface="+mn-lt"/>
                <a:ea typeface="+mn-ea"/>
                <a:cs typeface="+mn-cs"/>
              </a:rPr>
              <a:t>修学旅行や宿泊行事のとき</a:t>
            </a:r>
            <a:r>
              <a:rPr lang="en-US" altLang="ja-JP" sz="1200" b="1" dirty="0" smtClean="0">
                <a:solidFill>
                  <a:schemeClr val="tx1"/>
                </a:solidFill>
                <a:latin typeface="メイリオ" panose="020B0604030504040204" pitchFamily="50" charset="-128"/>
              </a:rPr>
              <a:t>】</a:t>
            </a:r>
            <a:endParaRPr lang="en-US" altLang="ja-JP" sz="1200" b="1" dirty="0">
              <a:solidFill>
                <a:schemeClr val="tx1"/>
              </a:solidFill>
              <a:latin typeface="メイリオ" panose="020B0604030504040204" pitchFamily="50" charset="-128"/>
            </a:endParaRPr>
          </a:p>
          <a:p>
            <a:r>
              <a:rPr kumimoji="1" lang="ja-JP" altLang="en-US" sz="1200" b="0" i="0" u="none" strike="noStrike" kern="1200" baseline="0" dirty="0" smtClean="0">
                <a:solidFill>
                  <a:schemeClr val="tx1"/>
                </a:solidFill>
                <a:latin typeface="+mn-lt"/>
                <a:ea typeface="+mn-ea"/>
                <a:cs typeface="+mn-cs"/>
              </a:rPr>
              <a:t>環境の変化では思わぬ発作を起こすこともあります。参加にあたり、保育所や学校、保護者、医師が相談しながら準備を進めることが大切です。気管支拡張薬は必ず処方してもらい、発作時の対応を記載したメモがあると役立ちます。また、寝具の上ではしゃいだり枕投げをしたり、キャンプファイヤーや花火の煙なども発作の誘因になることがあるので注意しましょう。</a:t>
            </a:r>
            <a:endParaRPr lang="en-US" altLang="ja-JP" sz="1200" b="1" dirty="0">
              <a:solidFill>
                <a:schemeClr val="tx1"/>
              </a:solidFill>
              <a:latin typeface="メイリオ" panose="020B0604030504040204" pitchFamily="50" charset="-128"/>
            </a:endParaRPr>
          </a:p>
        </p:txBody>
      </p:sp>
      <p:sp>
        <p:nvSpPr>
          <p:cNvPr id="4" name="スライド番号プレースホルダー 3"/>
          <p:cNvSpPr>
            <a:spLocks noGrp="1"/>
          </p:cNvSpPr>
          <p:nvPr>
            <p:ph type="sldNum" sz="quarter" idx="10"/>
          </p:nvPr>
        </p:nvSpPr>
        <p:spPr/>
        <p:txBody>
          <a:bodyPr/>
          <a:lstStyle/>
          <a:p>
            <a:fld id="{7AD1057B-E824-4FC3-AC04-FF00B1B2FA7D}" type="slidenum">
              <a:rPr lang="ja-JP" altLang="en-US" smtClean="0">
                <a:solidFill>
                  <a:prstClr val="black"/>
                </a:solidFill>
              </a:rPr>
              <a:pPr/>
              <a:t>100</a:t>
            </a:fld>
            <a:endParaRPr lang="ja-JP" altLang="en-US">
              <a:solidFill>
                <a:prstClr val="black"/>
              </a:solidFill>
            </a:endParaRPr>
          </a:p>
        </p:txBody>
      </p:sp>
    </p:spTree>
    <p:extLst>
      <p:ext uri="{BB962C8B-B14F-4D97-AF65-F5344CB8AC3E}">
        <p14:creationId xmlns:p14="http://schemas.microsoft.com/office/powerpoint/2010/main" val="3432506531"/>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81075" y="1243013"/>
            <a:ext cx="4840288" cy="3352800"/>
          </a:xfrm>
        </p:spPr>
      </p:sp>
      <p:sp>
        <p:nvSpPr>
          <p:cNvPr id="3" name="ノート プレースホルダー 2"/>
          <p:cNvSpPr>
            <a:spLocks noGrp="1"/>
          </p:cNvSpPr>
          <p:nvPr>
            <p:ph type="body" idx="1"/>
          </p:nvPr>
        </p:nvSpPr>
        <p:spPr/>
        <p:txBody>
          <a:bodyPr/>
          <a:lstStyle/>
          <a:p>
            <a:r>
              <a:rPr kumimoji="1" lang="ja-JP" altLang="en-US" sz="1300" b="0" i="0" u="none" strike="noStrike" kern="1200" baseline="0" dirty="0" smtClean="0">
                <a:solidFill>
                  <a:schemeClr val="tx1"/>
                </a:solidFill>
                <a:latin typeface="+mn-lt"/>
                <a:ea typeface="+mn-ea"/>
                <a:cs typeface="+mn-cs"/>
              </a:rPr>
              <a:t>症状を観察するときのポイントや</a:t>
            </a:r>
            <a:r>
              <a:rPr kumimoji="1" lang="ja-JP" altLang="en-US" sz="1300" b="0" i="0" u="none" strike="noStrike" kern="1200" baseline="0" dirty="0" err="1" smtClean="0">
                <a:solidFill>
                  <a:schemeClr val="tx1"/>
                </a:solidFill>
                <a:latin typeface="+mn-lt"/>
                <a:ea typeface="+mn-ea"/>
                <a:cs typeface="+mn-cs"/>
              </a:rPr>
              <a:t>ぜん</a:t>
            </a:r>
            <a:r>
              <a:rPr kumimoji="1" lang="ja-JP" altLang="en-US" sz="1300" b="0" i="0" u="none" strike="noStrike" kern="1200" baseline="0" dirty="0" smtClean="0">
                <a:solidFill>
                  <a:schemeClr val="tx1"/>
                </a:solidFill>
                <a:latin typeface="+mn-lt"/>
                <a:ea typeface="+mn-ea"/>
                <a:cs typeface="+mn-cs"/>
              </a:rPr>
              <a:t>息発作が起きたときの対応について医師と相談して、</a:t>
            </a:r>
          </a:p>
          <a:p>
            <a:r>
              <a:rPr kumimoji="1" lang="ja-JP" altLang="en-US" sz="1300" b="0" i="0" u="none" strike="noStrike" kern="1200" baseline="0" dirty="0" smtClean="0">
                <a:solidFill>
                  <a:schemeClr val="tx1"/>
                </a:solidFill>
                <a:latin typeface="+mn-lt"/>
                <a:ea typeface="+mn-ea"/>
                <a:cs typeface="+mn-cs"/>
              </a:rPr>
              <a:t>保育所や学校の先生に伝えるようにしておきましょう。</a:t>
            </a:r>
            <a:endParaRPr lang="en-US" altLang="ja-JP" sz="1200" dirty="0">
              <a:latin typeface="メイリオ" panose="020B0604030504040204" pitchFamily="50" charset="-128"/>
            </a:endParaRPr>
          </a:p>
        </p:txBody>
      </p:sp>
      <p:sp>
        <p:nvSpPr>
          <p:cNvPr id="4" name="スライド番号プレースホルダー 3"/>
          <p:cNvSpPr>
            <a:spLocks noGrp="1"/>
          </p:cNvSpPr>
          <p:nvPr>
            <p:ph type="sldNum" sz="quarter" idx="10"/>
          </p:nvPr>
        </p:nvSpPr>
        <p:spPr/>
        <p:txBody>
          <a:bodyPr/>
          <a:lstStyle/>
          <a:p>
            <a:fld id="{7AD1057B-E824-4FC3-AC04-FF00B1B2FA7D}" type="slidenum">
              <a:rPr lang="ja-JP" altLang="en-US" smtClean="0">
                <a:solidFill>
                  <a:prstClr val="black"/>
                </a:solidFill>
              </a:rPr>
              <a:pPr/>
              <a:t>101</a:t>
            </a:fld>
            <a:endParaRPr lang="ja-JP" altLang="en-US">
              <a:solidFill>
                <a:prstClr val="black"/>
              </a:solidFill>
            </a:endParaRPr>
          </a:p>
        </p:txBody>
      </p:sp>
    </p:spTree>
    <p:extLst>
      <p:ext uri="{BB962C8B-B14F-4D97-AF65-F5344CB8AC3E}">
        <p14:creationId xmlns:p14="http://schemas.microsoft.com/office/powerpoint/2010/main" val="3432506531"/>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81075" y="1243013"/>
            <a:ext cx="4840288" cy="3352800"/>
          </a:xfrm>
        </p:spPr>
      </p:sp>
      <p:sp>
        <p:nvSpPr>
          <p:cNvPr id="3" name="ノート プレースホルダー 2"/>
          <p:cNvSpPr>
            <a:spLocks noGrp="1"/>
          </p:cNvSpPr>
          <p:nvPr>
            <p:ph type="body" idx="1"/>
          </p:nvPr>
        </p:nvSpPr>
        <p:spPr/>
        <p:txBody>
          <a:bodyPr/>
          <a:lstStyle/>
          <a:p>
            <a:r>
              <a:rPr kumimoji="1" lang="ja-JP" altLang="en-US" sz="1300" b="0" i="0" u="none" strike="noStrike" kern="1200" baseline="0" dirty="0" smtClean="0">
                <a:solidFill>
                  <a:schemeClr val="tx1"/>
                </a:solidFill>
                <a:latin typeface="+mn-lt"/>
                <a:ea typeface="+mn-ea"/>
                <a:cs typeface="+mn-cs"/>
              </a:rPr>
              <a:t>特別な配慮を希望する場合に活用されるのが、「保育所におけるアレルギー疾患生活管理指導表」や「学校生活管理指導表（アレルギー疾患用）」です。</a:t>
            </a:r>
          </a:p>
          <a:p>
            <a:r>
              <a:rPr kumimoji="1" lang="ja-JP" altLang="en-US" sz="1300" b="0" i="0" u="none" strike="noStrike" kern="1200" baseline="0" dirty="0" smtClean="0">
                <a:solidFill>
                  <a:schemeClr val="tx1"/>
                </a:solidFill>
                <a:latin typeface="+mn-lt"/>
                <a:ea typeface="+mn-ea"/>
                <a:cs typeface="+mn-cs"/>
              </a:rPr>
              <a:t>これらは診断書の代わりになるので医師に記入を依頼します。</a:t>
            </a:r>
            <a:endParaRPr kumimoji="1" lang="en-US" altLang="ja-JP" sz="1300" b="0" i="0" u="none" strike="noStrike" kern="1200" baseline="0" dirty="0" smtClean="0">
              <a:solidFill>
                <a:schemeClr val="tx1"/>
              </a:solidFill>
              <a:latin typeface="+mn-lt"/>
              <a:ea typeface="+mn-ea"/>
              <a:cs typeface="+mn-cs"/>
            </a:endParaRPr>
          </a:p>
          <a:p>
            <a:r>
              <a:rPr kumimoji="1" lang="en-US" altLang="ja-JP" sz="1300" b="0" i="0" u="none" strike="noStrike" kern="1200" baseline="0" dirty="0" smtClean="0">
                <a:solidFill>
                  <a:schemeClr val="tx1"/>
                </a:solidFill>
                <a:latin typeface="+mn-lt"/>
                <a:ea typeface="+mn-ea"/>
                <a:cs typeface="+mn-cs"/>
              </a:rPr>
              <a:t>【</a:t>
            </a:r>
            <a:r>
              <a:rPr kumimoji="1" lang="ja-JP" altLang="en-US" sz="1300" b="0" i="0" u="none" strike="noStrike" kern="1200" baseline="0" dirty="0" smtClean="0">
                <a:solidFill>
                  <a:schemeClr val="tx1"/>
                </a:solidFill>
                <a:latin typeface="+mn-lt"/>
                <a:ea typeface="+mn-ea"/>
                <a:cs typeface="+mn-cs"/>
              </a:rPr>
              <a:t>生活管理指導表をもとに保育所や学校に伝えましょう</a:t>
            </a:r>
            <a:r>
              <a:rPr kumimoji="1" lang="en-US" altLang="ja-JP" sz="1300" b="0" i="0" u="none" strike="noStrike" kern="1200" baseline="0" dirty="0" smtClean="0">
                <a:solidFill>
                  <a:schemeClr val="tx1"/>
                </a:solidFill>
                <a:latin typeface="+mn-lt"/>
                <a:ea typeface="+mn-ea"/>
                <a:cs typeface="+mn-cs"/>
              </a:rPr>
              <a:t>】</a:t>
            </a:r>
          </a:p>
          <a:p>
            <a:r>
              <a:rPr kumimoji="1" lang="ja-JP" altLang="en-US" sz="1300" b="0" i="0" u="none" strike="noStrike" kern="1200" baseline="0" dirty="0" smtClean="0">
                <a:solidFill>
                  <a:schemeClr val="tx1"/>
                </a:solidFill>
                <a:latin typeface="+mn-lt"/>
                <a:ea typeface="+mn-ea"/>
                <a:cs typeface="+mn-cs"/>
              </a:rPr>
              <a:t>●</a:t>
            </a:r>
            <a:r>
              <a:rPr kumimoji="1" lang="ja-JP" altLang="en-US" sz="1300" b="0" i="0" u="none" strike="noStrike" kern="1200" baseline="0" dirty="0" err="1" smtClean="0">
                <a:solidFill>
                  <a:schemeClr val="tx1"/>
                </a:solidFill>
                <a:latin typeface="+mn-lt"/>
                <a:ea typeface="+mn-ea"/>
                <a:cs typeface="+mn-cs"/>
              </a:rPr>
              <a:t>ぜん</a:t>
            </a:r>
            <a:r>
              <a:rPr kumimoji="1" lang="ja-JP" altLang="en-US" sz="1300" b="0" i="0" u="none" strike="noStrike" kern="1200" baseline="0" dirty="0" smtClean="0">
                <a:solidFill>
                  <a:schemeClr val="tx1"/>
                </a:solidFill>
                <a:latin typeface="+mn-lt"/>
                <a:ea typeface="+mn-ea"/>
                <a:cs typeface="+mn-cs"/>
              </a:rPr>
              <a:t>息に対して使用している薬（何を</a:t>
            </a:r>
            <a:r>
              <a:rPr kumimoji="1" lang="en-US" altLang="ja-JP" sz="1300" b="0" i="0" u="none" strike="noStrike" kern="1200" baseline="0" dirty="0" smtClean="0">
                <a:solidFill>
                  <a:schemeClr val="tx1"/>
                </a:solidFill>
                <a:latin typeface="+mn-lt"/>
                <a:ea typeface="+mn-ea"/>
                <a:cs typeface="+mn-cs"/>
              </a:rPr>
              <a:t>1</a:t>
            </a:r>
            <a:r>
              <a:rPr kumimoji="1" lang="ja-JP" altLang="en-US" sz="1300" b="0" i="0" u="none" strike="noStrike" kern="1200" baseline="0" dirty="0" smtClean="0">
                <a:solidFill>
                  <a:schemeClr val="tx1"/>
                </a:solidFill>
                <a:latin typeface="+mn-lt"/>
                <a:ea typeface="+mn-ea"/>
                <a:cs typeface="+mn-cs"/>
              </a:rPr>
              <a:t>日何回使っているのか）</a:t>
            </a:r>
          </a:p>
          <a:p>
            <a:r>
              <a:rPr kumimoji="1" lang="ja-JP" altLang="en-US" sz="1300" b="0" i="0" u="none" strike="noStrike" kern="1200" baseline="0" dirty="0" smtClean="0">
                <a:solidFill>
                  <a:schemeClr val="tx1"/>
                </a:solidFill>
                <a:latin typeface="+mn-lt"/>
                <a:ea typeface="+mn-ea"/>
                <a:cs typeface="+mn-cs"/>
              </a:rPr>
              <a:t>●お子さんにとっての悪化因子と対策</a:t>
            </a:r>
          </a:p>
          <a:p>
            <a:r>
              <a:rPr kumimoji="1" lang="ja-JP" altLang="en-US" sz="1300" b="0" i="0" u="none" strike="noStrike" kern="1200" baseline="0" dirty="0" smtClean="0">
                <a:solidFill>
                  <a:schemeClr val="tx1"/>
                </a:solidFill>
                <a:latin typeface="+mn-lt"/>
                <a:ea typeface="+mn-ea"/>
                <a:cs typeface="+mn-cs"/>
              </a:rPr>
              <a:t>●発作のときの対応方法</a:t>
            </a:r>
          </a:p>
          <a:p>
            <a:r>
              <a:rPr kumimoji="1" lang="ja-JP" altLang="en-US" sz="1300" b="0" i="0" u="none" strike="noStrike" kern="1200" baseline="0" dirty="0" smtClean="0">
                <a:solidFill>
                  <a:schemeClr val="tx1"/>
                </a:solidFill>
                <a:latin typeface="+mn-lt"/>
                <a:ea typeface="+mn-ea"/>
                <a:cs typeface="+mn-cs"/>
              </a:rPr>
              <a:t>●緊急時の連絡先</a:t>
            </a:r>
            <a:endParaRPr lang="en-US" altLang="ja-JP" sz="1200" b="1" dirty="0">
              <a:solidFill>
                <a:srgbClr val="FF0000"/>
              </a:solidFill>
              <a:latin typeface="メイリオ" panose="020B0604030504040204" pitchFamily="50" charset="-128"/>
            </a:endParaRPr>
          </a:p>
        </p:txBody>
      </p:sp>
      <p:sp>
        <p:nvSpPr>
          <p:cNvPr id="4" name="スライド番号プレースホルダー 3"/>
          <p:cNvSpPr>
            <a:spLocks noGrp="1"/>
          </p:cNvSpPr>
          <p:nvPr>
            <p:ph type="sldNum" sz="quarter" idx="10"/>
          </p:nvPr>
        </p:nvSpPr>
        <p:spPr/>
        <p:txBody>
          <a:bodyPr/>
          <a:lstStyle/>
          <a:p>
            <a:fld id="{7AD1057B-E824-4FC3-AC04-FF00B1B2FA7D}" type="slidenum">
              <a:rPr lang="ja-JP" altLang="en-US" smtClean="0">
                <a:solidFill>
                  <a:prstClr val="black"/>
                </a:solidFill>
              </a:rPr>
              <a:pPr/>
              <a:t>102</a:t>
            </a:fld>
            <a:endParaRPr lang="ja-JP" altLang="en-US">
              <a:solidFill>
                <a:prstClr val="black"/>
              </a:solidFill>
            </a:endParaRPr>
          </a:p>
        </p:txBody>
      </p:sp>
    </p:spTree>
    <p:extLst>
      <p:ext uri="{BB962C8B-B14F-4D97-AF65-F5344CB8AC3E}">
        <p14:creationId xmlns:p14="http://schemas.microsoft.com/office/powerpoint/2010/main" val="3432506531"/>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81075" y="1243013"/>
            <a:ext cx="4840288" cy="3352800"/>
          </a:xfrm>
        </p:spPr>
      </p:sp>
      <p:sp>
        <p:nvSpPr>
          <p:cNvPr id="3" name="ノート プレースホルダー 2"/>
          <p:cNvSpPr>
            <a:spLocks noGrp="1"/>
          </p:cNvSpPr>
          <p:nvPr>
            <p:ph type="body" idx="1"/>
          </p:nvPr>
        </p:nvSpPr>
        <p:spPr/>
        <p:txBody>
          <a:bodyPr/>
          <a:lstStyle/>
          <a:p>
            <a:endParaRPr lang="en-US" altLang="ja-JP" sz="1200" b="1" dirty="0">
              <a:solidFill>
                <a:srgbClr val="FF0000"/>
              </a:solidFill>
              <a:latin typeface="メイリオ" panose="020B0604030504040204" pitchFamily="50" charset="-128"/>
            </a:endParaRPr>
          </a:p>
        </p:txBody>
      </p:sp>
      <p:sp>
        <p:nvSpPr>
          <p:cNvPr id="4" name="スライド番号プレースホルダー 3"/>
          <p:cNvSpPr>
            <a:spLocks noGrp="1"/>
          </p:cNvSpPr>
          <p:nvPr>
            <p:ph type="sldNum" sz="quarter" idx="10"/>
          </p:nvPr>
        </p:nvSpPr>
        <p:spPr/>
        <p:txBody>
          <a:bodyPr/>
          <a:lstStyle/>
          <a:p>
            <a:fld id="{7AD1057B-E824-4FC3-AC04-FF00B1B2FA7D}" type="slidenum">
              <a:rPr lang="ja-JP" altLang="en-US" smtClean="0">
                <a:solidFill>
                  <a:prstClr val="black"/>
                </a:solidFill>
              </a:rPr>
              <a:pPr/>
              <a:t>103</a:t>
            </a:fld>
            <a:endParaRPr lang="ja-JP" altLang="en-US">
              <a:solidFill>
                <a:prstClr val="black"/>
              </a:solidFill>
            </a:endParaRPr>
          </a:p>
        </p:txBody>
      </p:sp>
    </p:spTree>
    <p:extLst>
      <p:ext uri="{BB962C8B-B14F-4D97-AF65-F5344CB8AC3E}">
        <p14:creationId xmlns:p14="http://schemas.microsoft.com/office/powerpoint/2010/main" val="3432506531"/>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81075" y="1243013"/>
            <a:ext cx="4840288" cy="3352800"/>
          </a:xfrm>
        </p:spPr>
      </p:sp>
      <p:sp>
        <p:nvSpPr>
          <p:cNvPr id="3" name="ノート プレースホルダー 2"/>
          <p:cNvSpPr>
            <a:spLocks noGrp="1"/>
          </p:cNvSpPr>
          <p:nvPr>
            <p:ph type="body" idx="1"/>
          </p:nvPr>
        </p:nvSpPr>
        <p:spPr/>
        <p:txBody>
          <a:bodyPr/>
          <a:lstStyle/>
          <a:p>
            <a:endParaRPr lang="en-US" altLang="ja-JP" sz="1200" b="1" dirty="0">
              <a:solidFill>
                <a:srgbClr val="FF0000"/>
              </a:solidFill>
              <a:latin typeface="メイリオ" panose="020B0604030504040204" pitchFamily="50" charset="-128"/>
            </a:endParaRPr>
          </a:p>
        </p:txBody>
      </p:sp>
      <p:sp>
        <p:nvSpPr>
          <p:cNvPr id="4" name="スライド番号プレースホルダー 3"/>
          <p:cNvSpPr>
            <a:spLocks noGrp="1"/>
          </p:cNvSpPr>
          <p:nvPr>
            <p:ph type="sldNum" sz="quarter" idx="10"/>
          </p:nvPr>
        </p:nvSpPr>
        <p:spPr/>
        <p:txBody>
          <a:bodyPr/>
          <a:lstStyle/>
          <a:p>
            <a:fld id="{7AD1057B-E824-4FC3-AC04-FF00B1B2FA7D}" type="slidenum">
              <a:rPr lang="ja-JP" altLang="en-US" smtClean="0">
                <a:solidFill>
                  <a:prstClr val="black"/>
                </a:solidFill>
              </a:rPr>
              <a:pPr/>
              <a:t>104</a:t>
            </a:fld>
            <a:endParaRPr lang="ja-JP" altLang="en-US">
              <a:solidFill>
                <a:prstClr val="black"/>
              </a:solidFill>
            </a:endParaRPr>
          </a:p>
        </p:txBody>
      </p:sp>
    </p:spTree>
    <p:extLst>
      <p:ext uri="{BB962C8B-B14F-4D97-AF65-F5344CB8AC3E}">
        <p14:creationId xmlns:p14="http://schemas.microsoft.com/office/powerpoint/2010/main" val="3432506531"/>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81075" y="1243013"/>
            <a:ext cx="4840288" cy="3352800"/>
          </a:xfrm>
        </p:spPr>
      </p:sp>
      <p:sp>
        <p:nvSpPr>
          <p:cNvPr id="3" name="ノート プレースホルダー 2"/>
          <p:cNvSpPr>
            <a:spLocks noGrp="1"/>
          </p:cNvSpPr>
          <p:nvPr>
            <p:ph type="body" idx="1"/>
          </p:nvPr>
        </p:nvSpPr>
        <p:spPr/>
        <p:txBody>
          <a:bodyPr/>
          <a:lstStyle/>
          <a:p>
            <a:endParaRPr lang="en-US" altLang="ja-JP" sz="1200" b="1" dirty="0">
              <a:solidFill>
                <a:srgbClr val="FF0000"/>
              </a:solidFill>
              <a:latin typeface="メイリオ" panose="020B0604030504040204" pitchFamily="50" charset="-128"/>
            </a:endParaRPr>
          </a:p>
        </p:txBody>
      </p:sp>
      <p:sp>
        <p:nvSpPr>
          <p:cNvPr id="4" name="スライド番号プレースホルダー 3"/>
          <p:cNvSpPr>
            <a:spLocks noGrp="1"/>
          </p:cNvSpPr>
          <p:nvPr>
            <p:ph type="sldNum" sz="quarter" idx="10"/>
          </p:nvPr>
        </p:nvSpPr>
        <p:spPr/>
        <p:txBody>
          <a:bodyPr/>
          <a:lstStyle/>
          <a:p>
            <a:fld id="{7AD1057B-E824-4FC3-AC04-FF00B1B2FA7D}" type="slidenum">
              <a:rPr lang="ja-JP" altLang="en-US" smtClean="0">
                <a:solidFill>
                  <a:prstClr val="black"/>
                </a:solidFill>
              </a:rPr>
              <a:pPr/>
              <a:t>105</a:t>
            </a:fld>
            <a:endParaRPr lang="ja-JP" altLang="en-US">
              <a:solidFill>
                <a:prstClr val="black"/>
              </a:solidFill>
            </a:endParaRPr>
          </a:p>
        </p:txBody>
      </p:sp>
    </p:spTree>
    <p:extLst>
      <p:ext uri="{BB962C8B-B14F-4D97-AF65-F5344CB8AC3E}">
        <p14:creationId xmlns:p14="http://schemas.microsoft.com/office/powerpoint/2010/main" val="3432506531"/>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81075" y="1243013"/>
            <a:ext cx="4840288" cy="3352800"/>
          </a:xfrm>
        </p:spPr>
      </p:sp>
      <p:sp>
        <p:nvSpPr>
          <p:cNvPr id="3" name="ノート プレースホルダー 2"/>
          <p:cNvSpPr>
            <a:spLocks noGrp="1"/>
          </p:cNvSpPr>
          <p:nvPr>
            <p:ph type="body" idx="1"/>
          </p:nvPr>
        </p:nvSpPr>
        <p:spPr/>
        <p:txBody>
          <a:bodyPr/>
          <a:lstStyle/>
          <a:p>
            <a:endParaRPr lang="en-US" altLang="ja-JP" sz="1200" b="1" dirty="0">
              <a:solidFill>
                <a:srgbClr val="FF0000"/>
              </a:solidFill>
              <a:latin typeface="メイリオ" panose="020B0604030504040204" pitchFamily="50" charset="-128"/>
            </a:endParaRPr>
          </a:p>
        </p:txBody>
      </p:sp>
      <p:sp>
        <p:nvSpPr>
          <p:cNvPr id="4" name="スライド番号プレースホルダー 3"/>
          <p:cNvSpPr>
            <a:spLocks noGrp="1"/>
          </p:cNvSpPr>
          <p:nvPr>
            <p:ph type="sldNum" sz="quarter" idx="10"/>
          </p:nvPr>
        </p:nvSpPr>
        <p:spPr/>
        <p:txBody>
          <a:bodyPr/>
          <a:lstStyle/>
          <a:p>
            <a:fld id="{7AD1057B-E824-4FC3-AC04-FF00B1B2FA7D}" type="slidenum">
              <a:rPr lang="ja-JP" altLang="en-US" smtClean="0">
                <a:solidFill>
                  <a:prstClr val="black"/>
                </a:solidFill>
              </a:rPr>
              <a:pPr/>
              <a:t>106</a:t>
            </a:fld>
            <a:endParaRPr lang="ja-JP" altLang="en-US">
              <a:solidFill>
                <a:prstClr val="black"/>
              </a:solidFill>
            </a:endParaRPr>
          </a:p>
        </p:txBody>
      </p:sp>
    </p:spTree>
    <p:extLst>
      <p:ext uri="{BB962C8B-B14F-4D97-AF65-F5344CB8AC3E}">
        <p14:creationId xmlns:p14="http://schemas.microsoft.com/office/powerpoint/2010/main" val="3432506531"/>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81075" y="1243013"/>
            <a:ext cx="4840288" cy="3352800"/>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AD1057B-E824-4FC3-AC04-FF00B1B2FA7D}" type="slidenum">
              <a:rPr lang="ja-JP" altLang="en-US" smtClean="0">
                <a:solidFill>
                  <a:prstClr val="black"/>
                </a:solidFill>
              </a:rPr>
              <a:pPr/>
              <a:t>107</a:t>
            </a:fld>
            <a:endParaRPr lang="ja-JP" altLang="en-US">
              <a:solidFill>
                <a:prstClr val="black"/>
              </a:solidFill>
            </a:endParaRPr>
          </a:p>
        </p:txBody>
      </p:sp>
    </p:spTree>
    <p:extLst>
      <p:ext uri="{BB962C8B-B14F-4D97-AF65-F5344CB8AC3E}">
        <p14:creationId xmlns:p14="http://schemas.microsoft.com/office/powerpoint/2010/main" val="2734858026"/>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81075" y="1243013"/>
            <a:ext cx="4840288" cy="3352800"/>
          </a:xfrm>
        </p:spPr>
      </p:sp>
      <p:sp>
        <p:nvSpPr>
          <p:cNvPr id="3" name="ノート プレースホルダー 2"/>
          <p:cNvSpPr>
            <a:spLocks noGrp="1"/>
          </p:cNvSpPr>
          <p:nvPr>
            <p:ph type="body" idx="1"/>
          </p:nvPr>
        </p:nvSpPr>
        <p:spPr/>
        <p:txBody>
          <a:bodyPr/>
          <a:lstStyle/>
          <a:p>
            <a:r>
              <a:rPr kumimoji="1" lang="ja-JP" altLang="en-US" sz="1300" b="0" i="0" u="none" strike="noStrike" kern="1200" baseline="0" dirty="0" smtClean="0">
                <a:solidFill>
                  <a:schemeClr val="tx1"/>
                </a:solidFill>
                <a:latin typeface="+mn-lt"/>
                <a:ea typeface="+mn-ea"/>
                <a:cs typeface="+mn-cs"/>
              </a:rPr>
              <a:t>災害時には症状を悪化させる危険因子が増えて発作が起こりやすくなります。</a:t>
            </a:r>
          </a:p>
          <a:p>
            <a:r>
              <a:rPr kumimoji="1" lang="ja-JP" altLang="en-US" sz="1300" b="0" i="0" u="none" strike="noStrike" kern="1200" baseline="0" dirty="0" smtClean="0">
                <a:solidFill>
                  <a:schemeClr val="tx1"/>
                </a:solidFill>
                <a:latin typeface="+mn-lt"/>
                <a:ea typeface="+mn-ea"/>
                <a:cs typeface="+mn-cs"/>
              </a:rPr>
              <a:t>気管支拡張薬、長期管理薬、処方内容の記録などを避難時に持ち出せるように、事前に準備しておきましょう。</a:t>
            </a:r>
            <a:endParaRPr kumimoji="1" lang="en-US" altLang="ja-JP" sz="1300" b="0" i="0" u="none" strike="noStrike" kern="1200" baseline="0" dirty="0" smtClean="0">
              <a:solidFill>
                <a:schemeClr val="tx1"/>
              </a:solidFill>
              <a:latin typeface="+mn-lt"/>
              <a:ea typeface="+mn-ea"/>
              <a:cs typeface="+mn-cs"/>
            </a:endParaRPr>
          </a:p>
          <a:p>
            <a:endParaRPr lang="en-US" altLang="ja-JP" sz="1200" b="0" dirty="0">
              <a:solidFill>
                <a:srgbClr val="FF0000"/>
              </a:solidFill>
              <a:latin typeface="メイリオ" panose="020B0604030504040204" pitchFamily="50" charset="-128"/>
            </a:endParaRPr>
          </a:p>
          <a:p>
            <a:r>
              <a:rPr kumimoji="1" lang="ja-JP" altLang="en-US" sz="1300" b="0" i="0" u="none" strike="noStrike" kern="1200" baseline="0" dirty="0" smtClean="0">
                <a:solidFill>
                  <a:schemeClr val="tx1"/>
                </a:solidFill>
                <a:latin typeface="+mn-lt"/>
                <a:ea typeface="+mn-ea"/>
                <a:cs typeface="+mn-cs"/>
              </a:rPr>
              <a:t>災害時には医療機関も被害をうけ、薬や医療器具だけでなく、これまでの治療内容を記載したカルテの情報も失うことが考えられます。</a:t>
            </a:r>
          </a:p>
          <a:p>
            <a:r>
              <a:rPr kumimoji="1" lang="ja-JP" altLang="en-US" sz="1300" b="0" i="0" u="none" strike="noStrike" kern="1200" baseline="0" dirty="0" smtClean="0">
                <a:solidFill>
                  <a:schemeClr val="tx1"/>
                </a:solidFill>
                <a:latin typeface="+mn-lt"/>
                <a:ea typeface="+mn-ea"/>
                <a:cs typeface="+mn-cs"/>
              </a:rPr>
              <a:t>派遣された医療チームに治療歴や病状について説明できるようメモを作ったり、緊急避難用に予備の薬やお薬手帳の控えを入れるなど日頃から災害に備えて置くことが大切です。</a:t>
            </a:r>
            <a:endParaRPr kumimoji="1" lang="en-US" altLang="ja-JP" sz="1300" b="0" i="0" u="none" strike="noStrike" kern="1200" baseline="0" dirty="0" smtClean="0">
              <a:solidFill>
                <a:schemeClr val="tx1"/>
              </a:solidFill>
              <a:latin typeface="+mn-lt"/>
              <a:ea typeface="+mn-ea"/>
              <a:cs typeface="+mn-cs"/>
            </a:endParaRPr>
          </a:p>
          <a:p>
            <a:r>
              <a:rPr kumimoji="1" lang="ja-JP" altLang="en-US" sz="1300" b="0" i="0" u="none" strike="noStrike" kern="1200" baseline="0" dirty="0" smtClean="0">
                <a:solidFill>
                  <a:schemeClr val="tx1"/>
                </a:solidFill>
                <a:latin typeface="+mn-lt"/>
                <a:ea typeface="+mn-ea"/>
                <a:cs typeface="+mn-cs"/>
              </a:rPr>
              <a:t>●今使っている治療薬や発作の頻度やどのような状況で起こりやすいのかなど、説明できるようにしておきましょう。</a:t>
            </a:r>
            <a:endParaRPr kumimoji="1" lang="en-US" altLang="ja-JP" sz="1300" b="0" i="0" u="none" strike="noStrike" kern="1200" baseline="0" dirty="0" smtClean="0">
              <a:solidFill>
                <a:schemeClr val="tx1"/>
              </a:solidFill>
              <a:latin typeface="+mn-lt"/>
              <a:ea typeface="+mn-ea"/>
              <a:cs typeface="+mn-cs"/>
            </a:endParaRPr>
          </a:p>
          <a:p>
            <a:r>
              <a:rPr kumimoji="1" lang="ja-JP" altLang="en-US" sz="1300" b="0" i="0" u="none" strike="noStrike" kern="1200" baseline="0" dirty="0" smtClean="0">
                <a:solidFill>
                  <a:schemeClr val="tx1"/>
                </a:solidFill>
                <a:latin typeface="+mn-lt"/>
                <a:ea typeface="+mn-ea"/>
                <a:cs typeface="+mn-cs"/>
              </a:rPr>
              <a:t>●急避難袋に予備の薬とお薬手帳の控えや病状のメモ、周囲の協力を得るために活用できるパンフレットなどを入れておきましょう。</a:t>
            </a:r>
            <a:endParaRPr kumimoji="1" lang="en-US" altLang="ja-JP" sz="1300" b="0" i="0" u="none" strike="noStrike" kern="1200" baseline="0" dirty="0" smtClean="0">
              <a:solidFill>
                <a:schemeClr val="tx1"/>
              </a:solidFill>
              <a:latin typeface="+mn-lt"/>
              <a:ea typeface="+mn-ea"/>
              <a:cs typeface="+mn-cs"/>
            </a:endParaRPr>
          </a:p>
          <a:p>
            <a:r>
              <a:rPr kumimoji="1" lang="ja-JP" altLang="en-US" sz="1300" b="0" i="0" u="none" strike="noStrike" kern="1200" baseline="0" dirty="0" smtClean="0">
                <a:solidFill>
                  <a:schemeClr val="tx1"/>
                </a:solidFill>
                <a:latin typeface="+mn-lt"/>
                <a:ea typeface="+mn-ea"/>
                <a:cs typeface="+mn-cs"/>
              </a:rPr>
              <a:t>●発作が起きたときにどうしたら良いか、対処方法を普段から覚えておきましょう。</a:t>
            </a:r>
            <a:endParaRPr lang="ja-JP" altLang="en-US" sz="1200" b="1" dirty="0">
              <a:solidFill>
                <a:srgbClr val="FF0000"/>
              </a:solidFill>
              <a:latin typeface="メイリオ" panose="020B0604030504040204" pitchFamily="50" charset="-128"/>
            </a:endParaRPr>
          </a:p>
        </p:txBody>
      </p:sp>
      <p:sp>
        <p:nvSpPr>
          <p:cNvPr id="4" name="スライド番号プレースホルダー 3"/>
          <p:cNvSpPr>
            <a:spLocks noGrp="1"/>
          </p:cNvSpPr>
          <p:nvPr>
            <p:ph type="sldNum" sz="quarter" idx="10"/>
          </p:nvPr>
        </p:nvSpPr>
        <p:spPr/>
        <p:txBody>
          <a:bodyPr/>
          <a:lstStyle/>
          <a:p>
            <a:fld id="{7AD1057B-E824-4FC3-AC04-FF00B1B2FA7D}" type="slidenum">
              <a:rPr lang="ja-JP" altLang="en-US" smtClean="0">
                <a:solidFill>
                  <a:prstClr val="black"/>
                </a:solidFill>
              </a:rPr>
              <a:pPr/>
              <a:t>108</a:t>
            </a:fld>
            <a:endParaRPr lang="ja-JP" altLang="en-US">
              <a:solidFill>
                <a:prstClr val="black"/>
              </a:solidFill>
            </a:endParaRPr>
          </a:p>
        </p:txBody>
      </p:sp>
    </p:spTree>
    <p:extLst>
      <p:ext uri="{BB962C8B-B14F-4D97-AF65-F5344CB8AC3E}">
        <p14:creationId xmlns:p14="http://schemas.microsoft.com/office/powerpoint/2010/main" val="3432506531"/>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81075" y="1243013"/>
            <a:ext cx="4840288" cy="3352800"/>
          </a:xfrm>
        </p:spPr>
      </p:sp>
      <p:sp>
        <p:nvSpPr>
          <p:cNvPr id="3" name="ノート プレースホルダー 2"/>
          <p:cNvSpPr>
            <a:spLocks noGrp="1"/>
          </p:cNvSpPr>
          <p:nvPr>
            <p:ph type="body" idx="1"/>
          </p:nvPr>
        </p:nvSpPr>
        <p:spPr/>
        <p:txBody>
          <a:bodyPr/>
          <a:lstStyle/>
          <a:p>
            <a:r>
              <a:rPr kumimoji="1" lang="ja-JP" altLang="en-US" sz="1300" b="0" i="0" u="none" strike="noStrike" kern="1200" baseline="0" dirty="0" smtClean="0">
                <a:solidFill>
                  <a:schemeClr val="tx1"/>
                </a:solidFill>
                <a:latin typeface="+mn-lt"/>
                <a:ea typeface="+mn-ea"/>
                <a:cs typeface="+mn-cs"/>
              </a:rPr>
              <a:t>災害時には環境の悪化により発作が起きやすくなります。可能な限り長期管理薬を続けましょう。</a:t>
            </a:r>
            <a:endParaRPr kumimoji="1" lang="en-US" altLang="ja-JP" sz="1300" b="0" i="0" u="none" strike="noStrike" kern="1200" baseline="0" dirty="0" smtClean="0">
              <a:solidFill>
                <a:schemeClr val="tx1"/>
              </a:solidFill>
              <a:latin typeface="+mn-lt"/>
              <a:ea typeface="+mn-ea"/>
              <a:cs typeface="+mn-cs"/>
            </a:endParaRPr>
          </a:p>
          <a:p>
            <a:endParaRPr kumimoji="1" lang="en-US" altLang="ja-JP" sz="1300" b="0" i="0" u="none" strike="noStrike" kern="1200" baseline="0" dirty="0" smtClean="0">
              <a:solidFill>
                <a:schemeClr val="tx1"/>
              </a:solidFill>
              <a:latin typeface="+mn-lt"/>
              <a:ea typeface="+mn-ea"/>
              <a:cs typeface="+mn-cs"/>
            </a:endParaRPr>
          </a:p>
          <a:p>
            <a:r>
              <a:rPr kumimoji="1" lang="ja-JP" altLang="en-US" sz="1300" b="0" i="0" u="none" strike="noStrike" kern="1200" baseline="0" dirty="0" smtClean="0">
                <a:solidFill>
                  <a:schemeClr val="tx1"/>
                </a:solidFill>
                <a:latin typeface="+mn-lt"/>
                <a:ea typeface="+mn-ea"/>
                <a:cs typeface="+mn-cs"/>
              </a:rPr>
              <a:t>●長期管理薬は</a:t>
            </a:r>
            <a:r>
              <a:rPr kumimoji="1" lang="ja-JP" altLang="en-US" sz="1300" b="0" i="0" u="none" strike="noStrike" kern="1200" baseline="0" dirty="0" err="1" smtClean="0">
                <a:solidFill>
                  <a:schemeClr val="tx1"/>
                </a:solidFill>
                <a:latin typeface="+mn-lt"/>
                <a:ea typeface="+mn-ea"/>
                <a:cs typeface="+mn-cs"/>
              </a:rPr>
              <a:t>できる限り続けましょう</a:t>
            </a:r>
            <a:r>
              <a:rPr kumimoji="1" lang="ja-JP" altLang="en-US" sz="1300" b="0" i="0" u="none" strike="noStrike" kern="1200" baseline="0" dirty="0" smtClean="0">
                <a:solidFill>
                  <a:schemeClr val="tx1"/>
                </a:solidFill>
                <a:latin typeface="+mn-lt"/>
                <a:ea typeface="+mn-ea"/>
                <a:cs typeface="+mn-cs"/>
              </a:rPr>
              <a:t>。</a:t>
            </a:r>
            <a:endParaRPr kumimoji="1" lang="en-US" altLang="ja-JP" sz="1300" b="0" i="0" u="none" strike="noStrike" kern="1200" baseline="0" dirty="0" smtClean="0">
              <a:solidFill>
                <a:schemeClr val="tx1"/>
              </a:solidFill>
              <a:latin typeface="+mn-lt"/>
              <a:ea typeface="+mn-ea"/>
              <a:cs typeface="+mn-cs"/>
            </a:endParaRPr>
          </a:p>
          <a:p>
            <a:r>
              <a:rPr kumimoji="1" lang="ja-JP" altLang="en-US" sz="1300" b="0" i="0" u="none" strike="noStrike" kern="1200" baseline="0" dirty="0" smtClean="0">
                <a:solidFill>
                  <a:schemeClr val="tx1"/>
                </a:solidFill>
                <a:latin typeface="+mn-lt"/>
                <a:ea typeface="+mn-ea"/>
                <a:cs typeface="+mn-cs"/>
              </a:rPr>
              <a:t>●発作をくり返すようなときは、早めに医師に相談しましょう。</a:t>
            </a:r>
            <a:endParaRPr kumimoji="1" lang="en-US" altLang="ja-JP" sz="1300" b="0" i="0" u="none" strike="noStrike" kern="1200" baseline="0" dirty="0" smtClean="0">
              <a:solidFill>
                <a:schemeClr val="tx1"/>
              </a:solidFill>
              <a:latin typeface="+mn-lt"/>
              <a:ea typeface="+mn-ea"/>
              <a:cs typeface="+mn-cs"/>
            </a:endParaRPr>
          </a:p>
          <a:p>
            <a:r>
              <a:rPr kumimoji="1" lang="ja-JP" altLang="en-US" sz="1300" b="0" i="0" u="none" strike="noStrike" kern="1200" baseline="0" dirty="0" smtClean="0">
                <a:solidFill>
                  <a:schemeClr val="tx1"/>
                </a:solidFill>
                <a:latin typeface="+mn-lt"/>
                <a:ea typeface="+mn-ea"/>
                <a:cs typeface="+mn-cs"/>
              </a:rPr>
              <a:t>●電源がなく、吸入器が使えない場合には、エアゾールタイプの吸入に変更しスペーサーを使ったり、紙コップで代用して毎日の吸入を続けましょう。</a:t>
            </a:r>
            <a:endParaRPr lang="en-US" altLang="ja-JP" sz="1200" dirty="0">
              <a:latin typeface="メイリオ" panose="020B0604030504040204" pitchFamily="50" charset="-128"/>
            </a:endParaRPr>
          </a:p>
        </p:txBody>
      </p:sp>
      <p:sp>
        <p:nvSpPr>
          <p:cNvPr id="4" name="スライド番号プレースホルダー 3"/>
          <p:cNvSpPr>
            <a:spLocks noGrp="1"/>
          </p:cNvSpPr>
          <p:nvPr>
            <p:ph type="sldNum" sz="quarter" idx="10"/>
          </p:nvPr>
        </p:nvSpPr>
        <p:spPr/>
        <p:txBody>
          <a:bodyPr/>
          <a:lstStyle/>
          <a:p>
            <a:fld id="{7AD1057B-E824-4FC3-AC04-FF00B1B2FA7D}" type="slidenum">
              <a:rPr lang="ja-JP" altLang="en-US" smtClean="0">
                <a:solidFill>
                  <a:prstClr val="black"/>
                </a:solidFill>
              </a:rPr>
              <a:pPr/>
              <a:t>109</a:t>
            </a:fld>
            <a:endParaRPr lang="ja-JP" altLang="en-US">
              <a:solidFill>
                <a:prstClr val="black"/>
              </a:solidFill>
            </a:endParaRPr>
          </a:p>
        </p:txBody>
      </p:sp>
    </p:spTree>
    <p:extLst>
      <p:ext uri="{BB962C8B-B14F-4D97-AF65-F5344CB8AC3E}">
        <p14:creationId xmlns:p14="http://schemas.microsoft.com/office/powerpoint/2010/main" val="34325065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81075" y="1243013"/>
            <a:ext cx="4840288" cy="3352800"/>
          </a:xfrm>
        </p:spPr>
      </p:sp>
      <p:sp>
        <p:nvSpPr>
          <p:cNvPr id="3" name="ノート プレースホルダー 2"/>
          <p:cNvSpPr>
            <a:spLocks noGrp="1"/>
          </p:cNvSpPr>
          <p:nvPr>
            <p:ph type="body" idx="1"/>
          </p:nvPr>
        </p:nvSpPr>
        <p:spPr/>
        <p:txBody>
          <a:bodyPr/>
          <a:lstStyle/>
          <a:p>
            <a:r>
              <a:rPr lang="ja-JP" altLang="en-US" dirty="0">
                <a:latin typeface="+mj-ea"/>
                <a:ea typeface="+mj-ea"/>
              </a:rPr>
              <a:t>小児</a:t>
            </a:r>
            <a:r>
              <a:rPr lang="ja-JP" altLang="en-US" dirty="0" err="1">
                <a:latin typeface="+mj-ea"/>
                <a:ea typeface="+mj-ea"/>
              </a:rPr>
              <a:t>ぜん</a:t>
            </a:r>
            <a:r>
              <a:rPr lang="ja-JP" altLang="en-US" dirty="0">
                <a:latin typeface="+mj-ea"/>
                <a:ea typeface="+mj-ea"/>
              </a:rPr>
              <a:t>息は</a:t>
            </a:r>
            <a:r>
              <a:rPr lang="en-US" altLang="ja-JP" dirty="0">
                <a:latin typeface="+mj-ea"/>
                <a:ea typeface="+mj-ea"/>
              </a:rPr>
              <a:t>2</a:t>
            </a:r>
            <a:r>
              <a:rPr lang="ja-JP" altLang="en-US" dirty="0">
                <a:latin typeface="+mj-ea"/>
                <a:ea typeface="+mj-ea"/>
              </a:rPr>
              <a:t>歳までに約</a:t>
            </a:r>
            <a:r>
              <a:rPr lang="en-US" altLang="ja-JP" dirty="0">
                <a:latin typeface="+mj-ea"/>
                <a:ea typeface="+mj-ea"/>
              </a:rPr>
              <a:t>6</a:t>
            </a:r>
            <a:r>
              <a:rPr lang="ja-JP" altLang="en-US" dirty="0">
                <a:latin typeface="+mj-ea"/>
                <a:ea typeface="+mj-ea"/>
              </a:rPr>
              <a:t>割、</a:t>
            </a:r>
            <a:r>
              <a:rPr lang="en-US" altLang="ja-JP" dirty="0">
                <a:latin typeface="+mj-ea"/>
                <a:ea typeface="+mj-ea"/>
              </a:rPr>
              <a:t>6</a:t>
            </a:r>
            <a:r>
              <a:rPr lang="ja-JP" altLang="en-US" dirty="0">
                <a:latin typeface="+mj-ea"/>
                <a:ea typeface="+mj-ea"/>
              </a:rPr>
              <a:t>歳までに８</a:t>
            </a:r>
            <a:r>
              <a:rPr lang="en-US" altLang="ja-JP" dirty="0">
                <a:latin typeface="+mj-ea"/>
                <a:ea typeface="+mj-ea"/>
              </a:rPr>
              <a:t>,</a:t>
            </a:r>
            <a:r>
              <a:rPr lang="ja-JP" altLang="en-US" dirty="0">
                <a:latin typeface="+mj-ea"/>
                <a:ea typeface="+mj-ea"/>
              </a:rPr>
              <a:t>９割が発症し、男児に多くみられます。</a:t>
            </a:r>
            <a:endParaRPr kumimoji="1" lang="ja-JP" altLang="en-US" dirty="0">
              <a:latin typeface="+mj-ea"/>
              <a:ea typeface="+mj-ea"/>
            </a:endParaRPr>
          </a:p>
        </p:txBody>
      </p:sp>
      <p:sp>
        <p:nvSpPr>
          <p:cNvPr id="4" name="スライド番号プレースホルダー 3"/>
          <p:cNvSpPr>
            <a:spLocks noGrp="1"/>
          </p:cNvSpPr>
          <p:nvPr>
            <p:ph type="sldNum" sz="quarter" idx="10"/>
          </p:nvPr>
        </p:nvSpPr>
        <p:spPr/>
        <p:txBody>
          <a:bodyPr/>
          <a:lstStyle/>
          <a:p>
            <a:fld id="{7AD1057B-E824-4FC3-AC04-FF00B1B2FA7D}" type="slidenum">
              <a:rPr lang="ja-JP" altLang="en-US" smtClean="0">
                <a:solidFill>
                  <a:prstClr val="black"/>
                </a:solidFill>
              </a:rPr>
              <a:pPr/>
              <a:t>11</a:t>
            </a:fld>
            <a:endParaRPr lang="ja-JP" altLang="en-US">
              <a:solidFill>
                <a:prstClr val="black"/>
              </a:solidFill>
            </a:endParaRPr>
          </a:p>
        </p:txBody>
      </p:sp>
    </p:spTree>
    <p:extLst>
      <p:ext uri="{BB962C8B-B14F-4D97-AF65-F5344CB8AC3E}">
        <p14:creationId xmlns:p14="http://schemas.microsoft.com/office/powerpoint/2010/main" val="1007286984"/>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81075" y="1243013"/>
            <a:ext cx="4840288" cy="3352800"/>
          </a:xfrm>
        </p:spPr>
      </p:sp>
      <p:sp>
        <p:nvSpPr>
          <p:cNvPr id="3" name="ノート プレースホルダー 2"/>
          <p:cNvSpPr>
            <a:spLocks noGrp="1"/>
          </p:cNvSpPr>
          <p:nvPr>
            <p:ph type="body" idx="1"/>
          </p:nvPr>
        </p:nvSpPr>
        <p:spPr/>
        <p:txBody>
          <a:bodyPr/>
          <a:lstStyle/>
          <a:p>
            <a:r>
              <a:rPr kumimoji="1" lang="ja-JP" altLang="en-US" sz="1300" b="0" i="0" u="none" strike="noStrike" kern="1200" baseline="0" dirty="0" smtClean="0">
                <a:solidFill>
                  <a:schemeClr val="tx1"/>
                </a:solidFill>
                <a:latin typeface="+mn-lt"/>
                <a:ea typeface="+mn-ea"/>
                <a:cs typeface="+mn-cs"/>
              </a:rPr>
              <a:t>災害時にはアレルゲンや刺激物質などが増え、環境はとても悪化します。</a:t>
            </a:r>
          </a:p>
          <a:p>
            <a:r>
              <a:rPr kumimoji="1" lang="ja-JP" altLang="en-US" sz="1300" b="0" i="0" u="none" strike="noStrike" kern="1200" baseline="0" dirty="0" smtClean="0">
                <a:solidFill>
                  <a:schemeClr val="tx1"/>
                </a:solidFill>
                <a:latin typeface="+mn-lt"/>
                <a:ea typeface="+mn-ea"/>
                <a:cs typeface="+mn-cs"/>
              </a:rPr>
              <a:t>それらを吸い込まない工夫をしましょう。</a:t>
            </a:r>
            <a:endParaRPr kumimoji="1" lang="en-US" altLang="ja-JP" sz="1300" b="0" i="0" u="none" strike="noStrike" kern="1200" baseline="0" dirty="0" smtClean="0">
              <a:solidFill>
                <a:schemeClr val="tx1"/>
              </a:solidFill>
              <a:latin typeface="+mn-lt"/>
              <a:ea typeface="+mn-ea"/>
              <a:cs typeface="+mn-cs"/>
            </a:endParaRPr>
          </a:p>
          <a:p>
            <a:endParaRPr kumimoji="1" lang="en-US" altLang="ja-JP" sz="1300" b="0" i="0" u="none" strike="noStrike" kern="1200" baseline="0" dirty="0" smtClean="0">
              <a:solidFill>
                <a:schemeClr val="tx1"/>
              </a:solidFill>
              <a:latin typeface="+mn-lt"/>
              <a:ea typeface="+mn-ea"/>
              <a:cs typeface="+mn-cs"/>
            </a:endParaRPr>
          </a:p>
          <a:p>
            <a:r>
              <a:rPr kumimoji="1" lang="ja-JP" altLang="en-US" sz="1300" b="0" i="0" u="none" strike="noStrike" kern="1200" baseline="0" dirty="0" smtClean="0">
                <a:solidFill>
                  <a:schemeClr val="tx1"/>
                </a:solidFill>
                <a:latin typeface="+mn-lt"/>
                <a:ea typeface="+mn-ea"/>
                <a:cs typeface="+mn-cs"/>
              </a:rPr>
              <a:t>●マスクをしたり、手洗い、うがいを励行したり、寝具の手入れをするなどできる範囲で対策をとりましょう。</a:t>
            </a:r>
            <a:endParaRPr kumimoji="1" lang="en-US" altLang="ja-JP" sz="1300" b="0" i="0" u="none" strike="noStrike" kern="1200" baseline="0" dirty="0" smtClean="0">
              <a:solidFill>
                <a:schemeClr val="tx1"/>
              </a:solidFill>
              <a:latin typeface="+mn-lt"/>
              <a:ea typeface="+mn-ea"/>
              <a:cs typeface="+mn-cs"/>
            </a:endParaRPr>
          </a:p>
          <a:p>
            <a:r>
              <a:rPr kumimoji="1" lang="ja-JP" altLang="en-US" sz="1300" b="0" i="0" u="none" strike="noStrike" kern="1200" baseline="0" dirty="0" smtClean="0">
                <a:solidFill>
                  <a:schemeClr val="tx1"/>
                </a:solidFill>
                <a:latin typeface="+mn-lt"/>
                <a:ea typeface="+mn-ea"/>
                <a:cs typeface="+mn-cs"/>
              </a:rPr>
              <a:t>●避難所などでは、タバコやたき火の煙、ペットなど発作の原因に接触する機会も増えますので、それらに近づかないようにしましょう。</a:t>
            </a:r>
            <a:endParaRPr lang="ja-JP" altLang="en-US" sz="1200" dirty="0">
              <a:latin typeface="メイリオ" panose="020B0604030504040204" pitchFamily="50" charset="-128"/>
            </a:endParaRPr>
          </a:p>
        </p:txBody>
      </p:sp>
      <p:sp>
        <p:nvSpPr>
          <p:cNvPr id="4" name="スライド番号プレースホルダー 3"/>
          <p:cNvSpPr>
            <a:spLocks noGrp="1"/>
          </p:cNvSpPr>
          <p:nvPr>
            <p:ph type="sldNum" sz="quarter" idx="10"/>
          </p:nvPr>
        </p:nvSpPr>
        <p:spPr/>
        <p:txBody>
          <a:bodyPr/>
          <a:lstStyle/>
          <a:p>
            <a:fld id="{7AD1057B-E824-4FC3-AC04-FF00B1B2FA7D}" type="slidenum">
              <a:rPr lang="ja-JP" altLang="en-US" smtClean="0">
                <a:solidFill>
                  <a:prstClr val="black"/>
                </a:solidFill>
              </a:rPr>
              <a:pPr/>
              <a:t>110</a:t>
            </a:fld>
            <a:endParaRPr lang="ja-JP" altLang="en-US">
              <a:solidFill>
                <a:prstClr val="black"/>
              </a:solidFill>
            </a:endParaRPr>
          </a:p>
        </p:txBody>
      </p:sp>
    </p:spTree>
    <p:extLst>
      <p:ext uri="{BB962C8B-B14F-4D97-AF65-F5344CB8AC3E}">
        <p14:creationId xmlns:p14="http://schemas.microsoft.com/office/powerpoint/2010/main" val="3432506531"/>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81075" y="1243013"/>
            <a:ext cx="4840288" cy="3352800"/>
          </a:xfrm>
        </p:spPr>
      </p:sp>
      <p:sp>
        <p:nvSpPr>
          <p:cNvPr id="3" name="ノート プレースホルダー 2"/>
          <p:cNvSpPr>
            <a:spLocks noGrp="1"/>
          </p:cNvSpPr>
          <p:nvPr>
            <p:ph type="body" idx="1"/>
          </p:nvPr>
        </p:nvSpPr>
        <p:spPr/>
        <p:txBody>
          <a:bodyPr/>
          <a:lstStyle/>
          <a:p>
            <a:r>
              <a:rPr kumimoji="1" lang="ja-JP" altLang="en-US" sz="1300" b="0" i="0" u="none" strike="noStrike" kern="1200" baseline="0" dirty="0" smtClean="0">
                <a:solidFill>
                  <a:schemeClr val="tx1"/>
                </a:solidFill>
                <a:latin typeface="+mn-lt"/>
                <a:ea typeface="+mn-ea"/>
                <a:cs typeface="+mn-cs"/>
              </a:rPr>
              <a:t>災害時は環境の悪化と心理的ストレスなどから発作が起こりやすい環境にありますし、強いぜん息発作は命に関わることもあります。</a:t>
            </a:r>
          </a:p>
          <a:p>
            <a:r>
              <a:rPr kumimoji="1" lang="ja-JP" altLang="en-US" sz="1300" b="0" i="0" u="none" strike="noStrike" kern="1200" baseline="0" dirty="0" smtClean="0">
                <a:solidFill>
                  <a:schemeClr val="tx1"/>
                </a:solidFill>
                <a:latin typeface="+mn-lt"/>
                <a:ea typeface="+mn-ea"/>
                <a:cs typeface="+mn-cs"/>
              </a:rPr>
              <a:t>悪化因子への対策や発作のときの対応や救急受診など周囲の協力が不可欠です。</a:t>
            </a:r>
          </a:p>
          <a:p>
            <a:endParaRPr kumimoji="1" lang="en-US" altLang="ja-JP" sz="1300" b="0" i="0" u="none" strike="noStrike" kern="1200" baseline="0" dirty="0" smtClean="0">
              <a:solidFill>
                <a:schemeClr val="tx1"/>
              </a:solidFill>
              <a:latin typeface="+mn-lt"/>
              <a:ea typeface="+mn-ea"/>
              <a:cs typeface="+mn-cs"/>
            </a:endParaRPr>
          </a:p>
          <a:p>
            <a:endParaRPr kumimoji="1" lang="en-US" altLang="ja-JP" sz="1300" b="0" i="0" u="none" strike="noStrike" kern="1200" baseline="0" dirty="0" smtClean="0">
              <a:solidFill>
                <a:schemeClr val="tx1"/>
              </a:solidFill>
              <a:latin typeface="+mn-lt"/>
              <a:ea typeface="+mn-ea"/>
              <a:cs typeface="+mn-cs"/>
            </a:endParaRPr>
          </a:p>
          <a:p>
            <a:r>
              <a:rPr kumimoji="1" lang="ja-JP" altLang="en-US" sz="1300" b="0" i="0" u="none" strike="noStrike" kern="1200" baseline="0" dirty="0" smtClean="0">
                <a:solidFill>
                  <a:schemeClr val="tx1"/>
                </a:solidFill>
                <a:latin typeface="+mn-lt"/>
                <a:ea typeface="+mn-ea"/>
                <a:cs typeface="+mn-cs"/>
              </a:rPr>
              <a:t>巻末の</a:t>
            </a:r>
            <a:r>
              <a:rPr kumimoji="1" lang="ja-JP" altLang="en-US" sz="1300" b="0" i="0" u="none" strike="noStrike" kern="1200" baseline="0" dirty="0" err="1" smtClean="0">
                <a:solidFill>
                  <a:schemeClr val="tx1"/>
                </a:solidFill>
                <a:latin typeface="+mn-lt"/>
                <a:ea typeface="+mn-ea"/>
                <a:cs typeface="+mn-cs"/>
              </a:rPr>
              <a:t>ぜん</a:t>
            </a:r>
            <a:r>
              <a:rPr kumimoji="1" lang="ja-JP" altLang="en-US" sz="1300" b="0" i="0" u="none" strike="noStrike" kern="1200" baseline="0" dirty="0" smtClean="0">
                <a:solidFill>
                  <a:schemeClr val="tx1"/>
                </a:solidFill>
                <a:latin typeface="+mn-lt"/>
                <a:ea typeface="+mn-ea"/>
                <a:cs typeface="+mn-cs"/>
              </a:rPr>
              <a:t>息カードや“災害時のこどものアレルギー疾患対応パンフレット”（日本小児アレルギー学会アレルギーのホームページよりダウンロード可能）を活用しましょう。</a:t>
            </a:r>
            <a:endParaRPr lang="en-US" altLang="ja-JP" sz="1200" dirty="0">
              <a:latin typeface="メイリオ" panose="020B0604030504040204" pitchFamily="50" charset="-128"/>
            </a:endParaRPr>
          </a:p>
        </p:txBody>
      </p:sp>
      <p:sp>
        <p:nvSpPr>
          <p:cNvPr id="4" name="スライド番号プレースホルダー 3"/>
          <p:cNvSpPr>
            <a:spLocks noGrp="1"/>
          </p:cNvSpPr>
          <p:nvPr>
            <p:ph type="sldNum" sz="quarter" idx="10"/>
          </p:nvPr>
        </p:nvSpPr>
        <p:spPr/>
        <p:txBody>
          <a:bodyPr/>
          <a:lstStyle/>
          <a:p>
            <a:fld id="{7AD1057B-E824-4FC3-AC04-FF00B1B2FA7D}" type="slidenum">
              <a:rPr lang="ja-JP" altLang="en-US" smtClean="0">
                <a:solidFill>
                  <a:prstClr val="black"/>
                </a:solidFill>
              </a:rPr>
              <a:pPr/>
              <a:t>111</a:t>
            </a:fld>
            <a:endParaRPr lang="ja-JP" altLang="en-US">
              <a:solidFill>
                <a:prstClr val="black"/>
              </a:solidFill>
            </a:endParaRPr>
          </a:p>
        </p:txBody>
      </p:sp>
    </p:spTree>
    <p:extLst>
      <p:ext uri="{BB962C8B-B14F-4D97-AF65-F5344CB8AC3E}">
        <p14:creationId xmlns:p14="http://schemas.microsoft.com/office/powerpoint/2010/main" val="34325065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81075" y="1243013"/>
            <a:ext cx="4840288" cy="3352800"/>
          </a:xfrm>
        </p:spPr>
      </p:sp>
      <p:sp>
        <p:nvSpPr>
          <p:cNvPr id="3" name="ノート プレースホルダー 2"/>
          <p:cNvSpPr>
            <a:spLocks noGrp="1"/>
          </p:cNvSpPr>
          <p:nvPr>
            <p:ph type="body" idx="1"/>
          </p:nvPr>
        </p:nvSpPr>
        <p:spPr/>
        <p:txBody>
          <a:bodyPr/>
          <a:lstStyle/>
          <a:p>
            <a:r>
              <a:rPr lang="ja-JP" altLang="en-US" dirty="0" err="1">
                <a:solidFill>
                  <a:schemeClr val="tx1"/>
                </a:solidFill>
                <a:latin typeface="+mj-ea"/>
                <a:ea typeface="+mj-ea"/>
              </a:rPr>
              <a:t>ぜん</a:t>
            </a:r>
            <a:r>
              <a:rPr lang="ja-JP" altLang="en-US" dirty="0">
                <a:solidFill>
                  <a:schemeClr val="tx1"/>
                </a:solidFill>
                <a:latin typeface="+mj-ea"/>
                <a:ea typeface="+mj-ea"/>
              </a:rPr>
              <a:t>息になりやすい体質は遺伝するため、家族にぜん息があると、子どもがぜん息になる可能性が高くなります。</a:t>
            </a:r>
            <a:endParaRPr lang="en-US" altLang="ja-JP" dirty="0">
              <a:solidFill>
                <a:schemeClr val="tx1"/>
              </a:solidFill>
              <a:latin typeface="+mj-ea"/>
              <a:ea typeface="+mj-ea"/>
            </a:endParaRPr>
          </a:p>
          <a:p>
            <a:r>
              <a:rPr lang="ja-JP" altLang="en-US" dirty="0" smtClean="0">
                <a:solidFill>
                  <a:schemeClr val="tx1"/>
                </a:solidFill>
                <a:latin typeface="+mj-ea"/>
                <a:ea typeface="+mj-ea"/>
              </a:rPr>
              <a:t>しかし</a:t>
            </a:r>
            <a:r>
              <a:rPr lang="ja-JP" altLang="en-US" dirty="0" err="1">
                <a:solidFill>
                  <a:schemeClr val="tx1"/>
                </a:solidFill>
                <a:latin typeface="+mj-ea"/>
                <a:ea typeface="+mj-ea"/>
              </a:rPr>
              <a:t>ぜん</a:t>
            </a:r>
            <a:r>
              <a:rPr lang="ja-JP" altLang="en-US" dirty="0">
                <a:solidFill>
                  <a:schemeClr val="tx1"/>
                </a:solidFill>
                <a:latin typeface="+mj-ea"/>
                <a:ea typeface="+mj-ea"/>
              </a:rPr>
              <a:t>息の発症には環境因子の影響も大きいため、両親がぜん息でも必ず発症するわけではありません。</a:t>
            </a:r>
            <a:endParaRPr lang="en-US" altLang="ja-JP" dirty="0">
              <a:solidFill>
                <a:schemeClr val="tx1"/>
              </a:solidFill>
              <a:latin typeface="+mj-ea"/>
              <a:ea typeface="+mj-ea"/>
            </a:endParaRPr>
          </a:p>
          <a:p>
            <a:endParaRPr kumimoji="1" lang="ja-JP" altLang="en-US" dirty="0">
              <a:solidFill>
                <a:schemeClr val="tx1"/>
              </a:solidFill>
            </a:endParaRPr>
          </a:p>
        </p:txBody>
      </p:sp>
      <p:sp>
        <p:nvSpPr>
          <p:cNvPr id="4" name="スライド番号プレースホルダー 3"/>
          <p:cNvSpPr>
            <a:spLocks noGrp="1"/>
          </p:cNvSpPr>
          <p:nvPr>
            <p:ph type="sldNum" sz="quarter" idx="10"/>
          </p:nvPr>
        </p:nvSpPr>
        <p:spPr/>
        <p:txBody>
          <a:bodyPr/>
          <a:lstStyle/>
          <a:p>
            <a:fld id="{7AD1057B-E824-4FC3-AC04-FF00B1B2FA7D}" type="slidenum">
              <a:rPr lang="ja-JP" altLang="en-US" smtClean="0">
                <a:solidFill>
                  <a:prstClr val="black"/>
                </a:solidFill>
              </a:rPr>
              <a:pPr/>
              <a:t>12</a:t>
            </a:fld>
            <a:endParaRPr lang="ja-JP" altLang="en-US">
              <a:solidFill>
                <a:prstClr val="black"/>
              </a:solidFill>
            </a:endParaRPr>
          </a:p>
        </p:txBody>
      </p:sp>
    </p:spTree>
    <p:extLst>
      <p:ext uri="{BB962C8B-B14F-4D97-AF65-F5344CB8AC3E}">
        <p14:creationId xmlns:p14="http://schemas.microsoft.com/office/powerpoint/2010/main" val="16440547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81075" y="1243013"/>
            <a:ext cx="4840288" cy="3352800"/>
          </a:xfrm>
        </p:spPr>
      </p:sp>
      <p:sp>
        <p:nvSpPr>
          <p:cNvPr id="3" name="ノート プレースホルダー 2"/>
          <p:cNvSpPr>
            <a:spLocks noGrp="1"/>
          </p:cNvSpPr>
          <p:nvPr>
            <p:ph type="body" idx="1"/>
          </p:nvPr>
        </p:nvSpPr>
        <p:spPr/>
        <p:txBody>
          <a:bodyPr/>
          <a:lstStyle/>
          <a:p>
            <a:pPr defTabSz="913533"/>
            <a:r>
              <a:rPr lang="ja-JP" altLang="en-US" dirty="0">
                <a:latin typeface="+mj-ea"/>
                <a:ea typeface="+mj-ea"/>
                <a:cs typeface="メイリオ" panose="020B0604030504040204" pitchFamily="50" charset="-128"/>
              </a:rPr>
              <a:t>ほとんどの小児</a:t>
            </a:r>
            <a:r>
              <a:rPr lang="ja-JP" altLang="en-US" dirty="0" err="1">
                <a:latin typeface="+mj-ea"/>
                <a:ea typeface="+mj-ea"/>
                <a:cs typeface="メイリオ" panose="020B0604030504040204" pitchFamily="50" charset="-128"/>
              </a:rPr>
              <a:t>ぜん</a:t>
            </a:r>
            <a:r>
              <a:rPr lang="ja-JP" altLang="en-US" dirty="0">
                <a:latin typeface="+mj-ea"/>
                <a:ea typeface="+mj-ea"/>
                <a:cs typeface="メイリオ" panose="020B0604030504040204" pitchFamily="50" charset="-128"/>
              </a:rPr>
              <a:t>息はアレルギーと関連しています。他のアレルギーの病気（アトピー性皮膚炎、食物アレルギー、アレルギー性鼻炎など）がある子どもは、アレルギー体質をもつことが多く、ぜん息にもなりやすくなります。</a:t>
            </a:r>
            <a:endParaRPr lang="en-US" altLang="ja-JP" dirty="0">
              <a:latin typeface="+mj-ea"/>
              <a:ea typeface="+mj-ea"/>
              <a:cs typeface="メイリオ" panose="020B0604030504040204" pitchFamily="50" charset="-128"/>
            </a:endParaRPr>
          </a:p>
          <a:p>
            <a:endParaRPr kumimoji="1" lang="ja-JP" altLang="en-US" dirty="0"/>
          </a:p>
        </p:txBody>
      </p:sp>
      <p:sp>
        <p:nvSpPr>
          <p:cNvPr id="4" name="スライド番号プレースホルダー 3"/>
          <p:cNvSpPr>
            <a:spLocks noGrp="1"/>
          </p:cNvSpPr>
          <p:nvPr>
            <p:ph type="sldNum" sz="quarter" idx="10"/>
          </p:nvPr>
        </p:nvSpPr>
        <p:spPr/>
        <p:txBody>
          <a:bodyPr/>
          <a:lstStyle/>
          <a:p>
            <a:fld id="{7AD1057B-E824-4FC3-AC04-FF00B1B2FA7D}" type="slidenum">
              <a:rPr lang="ja-JP" altLang="en-US" smtClean="0">
                <a:solidFill>
                  <a:prstClr val="black"/>
                </a:solidFill>
              </a:rPr>
              <a:pPr/>
              <a:t>13</a:t>
            </a:fld>
            <a:endParaRPr lang="ja-JP" altLang="en-US">
              <a:solidFill>
                <a:prstClr val="black"/>
              </a:solidFill>
            </a:endParaRPr>
          </a:p>
        </p:txBody>
      </p:sp>
    </p:spTree>
    <p:extLst>
      <p:ext uri="{BB962C8B-B14F-4D97-AF65-F5344CB8AC3E}">
        <p14:creationId xmlns:p14="http://schemas.microsoft.com/office/powerpoint/2010/main" val="18244243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81075" y="1243013"/>
            <a:ext cx="4840288" cy="3352800"/>
          </a:xfrm>
        </p:spPr>
      </p:sp>
      <p:sp>
        <p:nvSpPr>
          <p:cNvPr id="3" name="ノート プレースホルダー 2"/>
          <p:cNvSpPr>
            <a:spLocks noGrp="1"/>
          </p:cNvSpPr>
          <p:nvPr>
            <p:ph type="body" idx="1"/>
          </p:nvPr>
        </p:nvSpPr>
        <p:spPr/>
        <p:txBody>
          <a:bodyPr/>
          <a:lstStyle/>
          <a:p>
            <a:r>
              <a:rPr kumimoji="1" lang="ja-JP" altLang="en-US" sz="1300" b="0" i="0" u="none" strike="noStrike" kern="1200" baseline="0" dirty="0" smtClean="0">
                <a:solidFill>
                  <a:schemeClr val="tx1"/>
                </a:solidFill>
                <a:latin typeface="+mn-lt"/>
                <a:ea typeface="+mn-ea"/>
                <a:cs typeface="+mn-cs"/>
              </a:rPr>
              <a:t>アトピー性皮膚炎をきちんと治療せずにそのままにしていると、湿疹の部位からダニや食物などの成分が体内に入り、アレルギーを起こしやすくなります。</a:t>
            </a:r>
          </a:p>
          <a:p>
            <a:r>
              <a:rPr kumimoji="1" lang="ja-JP" altLang="en-US" sz="1300" b="0" i="0" u="none" strike="noStrike" kern="1200" baseline="0" dirty="0" smtClean="0">
                <a:solidFill>
                  <a:schemeClr val="tx1"/>
                </a:solidFill>
                <a:latin typeface="+mn-lt"/>
                <a:ea typeface="+mn-ea"/>
                <a:cs typeface="+mn-cs"/>
              </a:rPr>
              <a:t>湿疹の程度が軽い場合でも、早期からしっかりと治療して機能を回復させることにより、他のアレルギーの病気を予防できるのではないかと期待されています。</a:t>
            </a:r>
          </a:p>
          <a:p>
            <a:r>
              <a:rPr kumimoji="1" lang="ja-JP" altLang="en-US" sz="1300" b="0" i="0" u="none" strike="noStrike" kern="1200" baseline="0" dirty="0" smtClean="0">
                <a:solidFill>
                  <a:schemeClr val="tx1"/>
                </a:solidFill>
                <a:latin typeface="+mn-lt"/>
                <a:ea typeface="+mn-ea"/>
                <a:cs typeface="+mn-cs"/>
              </a:rPr>
              <a:t>アトピー性皮膚炎の治療には適切なスキンケアと薬物療法が大切です。</a:t>
            </a:r>
            <a:endParaRPr kumimoji="1" lang="ja-JP" altLang="en-US" dirty="0">
              <a:latin typeface="+mj-ea"/>
              <a:ea typeface="+mj-ea"/>
            </a:endParaRPr>
          </a:p>
        </p:txBody>
      </p:sp>
      <p:sp>
        <p:nvSpPr>
          <p:cNvPr id="4" name="スライド番号プレースホルダー 3"/>
          <p:cNvSpPr>
            <a:spLocks noGrp="1"/>
          </p:cNvSpPr>
          <p:nvPr>
            <p:ph type="sldNum" sz="quarter" idx="10"/>
          </p:nvPr>
        </p:nvSpPr>
        <p:spPr/>
        <p:txBody>
          <a:bodyPr/>
          <a:lstStyle/>
          <a:p>
            <a:fld id="{7AD1057B-E824-4FC3-AC04-FF00B1B2FA7D}" type="slidenum">
              <a:rPr lang="ja-JP" altLang="en-US" smtClean="0">
                <a:solidFill>
                  <a:prstClr val="black"/>
                </a:solidFill>
              </a:rPr>
              <a:pPr/>
              <a:t>14</a:t>
            </a:fld>
            <a:endParaRPr lang="ja-JP" altLang="en-US">
              <a:solidFill>
                <a:prstClr val="black"/>
              </a:solidFill>
            </a:endParaRPr>
          </a:p>
        </p:txBody>
      </p:sp>
    </p:spTree>
    <p:extLst>
      <p:ext uri="{BB962C8B-B14F-4D97-AF65-F5344CB8AC3E}">
        <p14:creationId xmlns:p14="http://schemas.microsoft.com/office/powerpoint/2010/main" val="18244243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81075" y="1243013"/>
            <a:ext cx="4840288" cy="3352800"/>
          </a:xfrm>
        </p:spPr>
      </p:sp>
      <p:sp>
        <p:nvSpPr>
          <p:cNvPr id="3" name="ノート プレースホルダー 2"/>
          <p:cNvSpPr>
            <a:spLocks noGrp="1"/>
          </p:cNvSpPr>
          <p:nvPr>
            <p:ph type="body" idx="1"/>
          </p:nvPr>
        </p:nvSpPr>
        <p:spPr/>
        <p:txBody>
          <a:bodyPr/>
          <a:lstStyle/>
          <a:p>
            <a:r>
              <a:rPr lang="en-US" altLang="ja-JP" sz="1300" dirty="0" smtClean="0">
                <a:latin typeface="+mj-ea"/>
                <a:ea typeface="+mj-ea"/>
                <a:cs typeface="メイリオ" panose="020B0604030504040204" pitchFamily="50" charset="-128"/>
              </a:rPr>
              <a:t>【</a:t>
            </a:r>
            <a:r>
              <a:rPr lang="ja-JP" altLang="en-US" sz="1300" dirty="0" smtClean="0">
                <a:latin typeface="+mj-ea"/>
                <a:ea typeface="+mj-ea"/>
                <a:cs typeface="メイリオ" panose="020B0604030504040204" pitchFamily="50" charset="-128"/>
              </a:rPr>
              <a:t>タバコ</a:t>
            </a:r>
            <a:r>
              <a:rPr lang="ja-JP" altLang="en-US" sz="1300" dirty="0">
                <a:latin typeface="+mj-ea"/>
                <a:ea typeface="+mj-ea"/>
                <a:cs typeface="メイリオ" panose="020B0604030504040204" pitchFamily="50" charset="-128"/>
              </a:rPr>
              <a:t>対策</a:t>
            </a:r>
            <a:r>
              <a:rPr lang="en-US" altLang="ja-JP" sz="1300" dirty="0">
                <a:latin typeface="+mj-ea"/>
                <a:ea typeface="+mj-ea"/>
                <a:cs typeface="メイリオ" panose="020B0604030504040204" pitchFamily="50" charset="-128"/>
              </a:rPr>
              <a:t>】</a:t>
            </a:r>
          </a:p>
          <a:p>
            <a:r>
              <a:rPr kumimoji="1" lang="ja-JP" altLang="en-US" sz="1300" b="0" i="0" u="none" strike="noStrike" kern="1200" baseline="0" dirty="0" smtClean="0">
                <a:solidFill>
                  <a:schemeClr val="tx1"/>
                </a:solidFill>
                <a:latin typeface="+mn-lt"/>
                <a:ea typeface="+mn-ea"/>
                <a:cs typeface="+mn-cs"/>
              </a:rPr>
              <a:t>家族の喫煙は子どもの</a:t>
            </a:r>
            <a:r>
              <a:rPr kumimoji="1" lang="ja-JP" altLang="en-US" sz="1300" b="0" i="0" u="none" strike="noStrike" kern="1200" baseline="0" dirty="0" err="1" smtClean="0">
                <a:solidFill>
                  <a:schemeClr val="tx1"/>
                </a:solidFill>
                <a:latin typeface="+mn-lt"/>
                <a:ea typeface="+mn-ea"/>
                <a:cs typeface="+mn-cs"/>
              </a:rPr>
              <a:t>ぜん</a:t>
            </a:r>
            <a:r>
              <a:rPr kumimoji="1" lang="ja-JP" altLang="en-US" sz="1300" b="0" i="0" u="none" strike="noStrike" kern="1200" baseline="0" dirty="0" smtClean="0">
                <a:solidFill>
                  <a:schemeClr val="tx1"/>
                </a:solidFill>
                <a:latin typeface="+mn-lt"/>
                <a:ea typeface="+mn-ea"/>
                <a:cs typeface="+mn-cs"/>
              </a:rPr>
              <a:t>息発症や症状悪化の原因となります。</a:t>
            </a:r>
          </a:p>
          <a:p>
            <a:endParaRPr lang="en-US" altLang="ja-JP" sz="1300" dirty="0" smtClean="0">
              <a:latin typeface="+mj-ea"/>
              <a:ea typeface="+mj-ea"/>
            </a:endParaRPr>
          </a:p>
          <a:p>
            <a:r>
              <a:rPr lang="en-US" altLang="ja-JP" sz="1300" dirty="0" smtClean="0">
                <a:latin typeface="+mj-ea"/>
                <a:ea typeface="+mj-ea"/>
              </a:rPr>
              <a:t>【</a:t>
            </a:r>
            <a:r>
              <a:rPr lang="ja-JP" altLang="en-US" sz="1300" dirty="0" smtClean="0">
                <a:latin typeface="+mj-ea"/>
                <a:ea typeface="+mj-ea"/>
              </a:rPr>
              <a:t>ペット対策</a:t>
            </a:r>
            <a:r>
              <a:rPr lang="en-US" altLang="ja-JP" sz="1300" dirty="0" smtClean="0">
                <a:latin typeface="+mj-ea"/>
                <a:ea typeface="+mj-ea"/>
              </a:rPr>
              <a:t>】</a:t>
            </a:r>
          </a:p>
          <a:p>
            <a:r>
              <a:rPr kumimoji="1" lang="ja-JP" altLang="en-US" sz="1300" b="0" i="0" u="none" strike="noStrike" kern="1200" baseline="0" dirty="0" smtClean="0">
                <a:solidFill>
                  <a:schemeClr val="tx1"/>
                </a:solidFill>
                <a:latin typeface="+mn-lt"/>
                <a:ea typeface="+mn-ea"/>
                <a:cs typeface="+mn-cs"/>
              </a:rPr>
              <a:t>イヌ、ネコなどの毛のあるペットへのアレルギーもぜん息の原因になります。</a:t>
            </a:r>
            <a:endParaRPr kumimoji="1" lang="en-US" altLang="ja-JP" sz="1300" b="0" i="0" u="none" strike="noStrike" kern="1200" baseline="0" dirty="0" smtClean="0">
              <a:solidFill>
                <a:schemeClr val="tx1"/>
              </a:solidFill>
              <a:latin typeface="+mn-lt"/>
              <a:ea typeface="+mn-ea"/>
              <a:cs typeface="+mn-cs"/>
            </a:endParaRPr>
          </a:p>
          <a:p>
            <a:endParaRPr kumimoji="1" lang="en-US" altLang="ja-JP" sz="1300" b="0" i="0" u="none" strike="noStrike" kern="1200" baseline="0" dirty="0" smtClean="0">
              <a:solidFill>
                <a:schemeClr val="tx1"/>
              </a:solidFill>
              <a:latin typeface="+mn-lt"/>
              <a:ea typeface="+mn-ea"/>
              <a:cs typeface="+mn-cs"/>
            </a:endParaRPr>
          </a:p>
          <a:p>
            <a:r>
              <a:rPr lang="en-US" altLang="ja-JP" sz="1300" dirty="0" smtClean="0">
                <a:latin typeface="+mj-ea"/>
                <a:ea typeface="+mj-ea"/>
              </a:rPr>
              <a:t>【</a:t>
            </a:r>
            <a:r>
              <a:rPr lang="ja-JP" altLang="en-US" sz="1300" dirty="0">
                <a:latin typeface="+mj-ea"/>
                <a:ea typeface="+mj-ea"/>
              </a:rPr>
              <a:t>ダニ対策</a:t>
            </a:r>
            <a:r>
              <a:rPr lang="en-US" altLang="ja-JP" sz="1300" dirty="0">
                <a:latin typeface="+mj-ea"/>
                <a:ea typeface="+mj-ea"/>
              </a:rPr>
              <a:t>】</a:t>
            </a:r>
          </a:p>
          <a:p>
            <a:r>
              <a:rPr kumimoji="1" lang="ja-JP" altLang="en-US" sz="1300" b="0" i="0" u="none" strike="noStrike" kern="1200" baseline="0" dirty="0" smtClean="0">
                <a:solidFill>
                  <a:schemeClr val="tx1"/>
                </a:solidFill>
                <a:latin typeface="+mn-lt"/>
                <a:ea typeface="+mn-ea"/>
                <a:cs typeface="+mn-cs"/>
              </a:rPr>
              <a:t>小児ぜん息ではダニへのアレルギーが主要な原因になります。</a:t>
            </a:r>
            <a:endParaRPr kumimoji="1" lang="en-US" altLang="ja-JP" sz="1300" b="0" i="0" u="none" strike="noStrike" kern="1200" baseline="0" dirty="0" smtClean="0">
              <a:solidFill>
                <a:schemeClr val="tx1"/>
              </a:solidFill>
              <a:latin typeface="+mn-lt"/>
              <a:ea typeface="+mn-ea"/>
              <a:cs typeface="+mn-cs"/>
            </a:endParaRPr>
          </a:p>
          <a:p>
            <a:endParaRPr kumimoji="1" lang="en-US" altLang="ja-JP" sz="1300" b="0" i="0" u="none" strike="noStrike" kern="1200" baseline="0" dirty="0" smtClean="0">
              <a:solidFill>
                <a:schemeClr val="tx1"/>
              </a:solidFill>
              <a:latin typeface="+mn-lt"/>
              <a:ea typeface="+mn-ea"/>
              <a:cs typeface="+mn-cs"/>
            </a:endParaRPr>
          </a:p>
          <a:p>
            <a:r>
              <a:rPr kumimoji="1" lang="en-US" altLang="ja-JP" sz="1300" kern="1200" dirty="0" smtClean="0">
                <a:solidFill>
                  <a:schemeClr val="tx1"/>
                </a:solidFill>
                <a:latin typeface="+mj-ea"/>
                <a:ea typeface="+mn-ea"/>
                <a:cs typeface="メイリオ" panose="020B0604030504040204" pitchFamily="50" charset="-128"/>
              </a:rPr>
              <a:t>【</a:t>
            </a:r>
            <a:r>
              <a:rPr kumimoji="1" lang="ja-JP" altLang="en-US" sz="1300" kern="1200" dirty="0" smtClean="0">
                <a:solidFill>
                  <a:schemeClr val="tx1"/>
                </a:solidFill>
                <a:latin typeface="+mj-ea"/>
                <a:ea typeface="+mn-ea"/>
                <a:cs typeface="メイリオ" panose="020B0604030504040204" pitchFamily="50" charset="-128"/>
              </a:rPr>
              <a:t>大気汚染物質対策</a:t>
            </a:r>
            <a:r>
              <a:rPr kumimoji="1" lang="en-US" altLang="ja-JP" sz="1300" kern="1200" dirty="0" smtClean="0">
                <a:solidFill>
                  <a:schemeClr val="tx1"/>
                </a:solidFill>
                <a:latin typeface="+mj-ea"/>
                <a:ea typeface="+mn-ea"/>
                <a:cs typeface="メイリオ" panose="020B0604030504040204" pitchFamily="50" charset="-128"/>
              </a:rPr>
              <a:t>】</a:t>
            </a:r>
          </a:p>
          <a:p>
            <a:r>
              <a:rPr kumimoji="1" lang="ja-JP" altLang="en-US" sz="1300" b="0" i="0" u="none" strike="noStrike" kern="1200" baseline="0" dirty="0" smtClean="0">
                <a:solidFill>
                  <a:schemeClr val="tx1"/>
                </a:solidFill>
                <a:latin typeface="+mn-lt"/>
                <a:ea typeface="+mn-ea"/>
                <a:cs typeface="+mn-cs"/>
              </a:rPr>
              <a:t>室内外の大気汚染物質は気道を刺激して、ぜん息を起こりやすくします。</a:t>
            </a:r>
            <a:endParaRPr kumimoji="1" lang="en-US" altLang="ja-JP" sz="1300" b="0" i="0" u="none" strike="noStrike" kern="1200" baseline="0" dirty="0" smtClean="0">
              <a:solidFill>
                <a:schemeClr val="tx1"/>
              </a:solidFill>
              <a:latin typeface="+mn-lt"/>
              <a:ea typeface="+mn-ea"/>
              <a:cs typeface="+mn-cs"/>
            </a:endParaRPr>
          </a:p>
          <a:p>
            <a:endParaRPr lang="en-US" altLang="ja-JP" sz="1300" dirty="0" smtClean="0">
              <a:latin typeface="+mj-ea"/>
              <a:ea typeface="+mj-ea"/>
              <a:cs typeface="メイリオ" panose="020B0604030504040204" pitchFamily="50" charset="-128"/>
            </a:endParaRPr>
          </a:p>
          <a:p>
            <a:r>
              <a:rPr lang="en-US" altLang="ja-JP" sz="1300" dirty="0" smtClean="0">
                <a:latin typeface="+mj-ea"/>
                <a:ea typeface="+mj-ea"/>
                <a:cs typeface="メイリオ" panose="020B0604030504040204" pitchFamily="50" charset="-128"/>
              </a:rPr>
              <a:t>【</a:t>
            </a:r>
            <a:r>
              <a:rPr lang="ja-JP" altLang="en-US" sz="1300" dirty="0">
                <a:latin typeface="+mj-ea"/>
                <a:ea typeface="+mj-ea"/>
                <a:cs typeface="メイリオ" panose="020B0604030504040204" pitchFamily="50" charset="-128"/>
              </a:rPr>
              <a:t>風邪の予防</a:t>
            </a:r>
            <a:r>
              <a:rPr lang="en-US" altLang="ja-JP" sz="1300" dirty="0">
                <a:latin typeface="+mj-ea"/>
                <a:ea typeface="+mj-ea"/>
                <a:cs typeface="メイリオ" panose="020B0604030504040204" pitchFamily="50" charset="-128"/>
              </a:rPr>
              <a:t>】</a:t>
            </a:r>
          </a:p>
          <a:p>
            <a:r>
              <a:rPr kumimoji="1" lang="ja-JP" altLang="en-US" sz="1300" b="0" i="0" u="none" strike="noStrike" kern="1200" baseline="0" dirty="0" smtClean="0">
                <a:solidFill>
                  <a:schemeClr val="tx1"/>
                </a:solidFill>
                <a:latin typeface="+mn-lt"/>
                <a:ea typeface="+mn-ea"/>
                <a:cs typeface="+mn-cs"/>
              </a:rPr>
              <a:t>乳児期に風邪をひいてゼーゼーをくり返す子どもはその後ぜん息になる可能性が高くなります。</a:t>
            </a:r>
            <a:endParaRPr kumimoji="1" lang="en-US" altLang="ja-JP" sz="1300" b="0" i="0" u="none" strike="noStrike" kern="1200" baseline="0" dirty="0" smtClean="0">
              <a:solidFill>
                <a:schemeClr val="tx1"/>
              </a:solidFill>
              <a:latin typeface="+mn-lt"/>
              <a:ea typeface="+mn-ea"/>
              <a:cs typeface="+mn-cs"/>
            </a:endParaRPr>
          </a:p>
        </p:txBody>
      </p:sp>
      <p:sp>
        <p:nvSpPr>
          <p:cNvPr id="4" name="スライド番号プレースホルダー 3"/>
          <p:cNvSpPr>
            <a:spLocks noGrp="1"/>
          </p:cNvSpPr>
          <p:nvPr>
            <p:ph type="sldNum" sz="quarter" idx="10"/>
          </p:nvPr>
        </p:nvSpPr>
        <p:spPr/>
        <p:txBody>
          <a:bodyPr/>
          <a:lstStyle/>
          <a:p>
            <a:fld id="{7AD1057B-E824-4FC3-AC04-FF00B1B2FA7D}" type="slidenum">
              <a:rPr lang="ja-JP" altLang="en-US" smtClean="0">
                <a:solidFill>
                  <a:prstClr val="black"/>
                </a:solidFill>
              </a:rPr>
              <a:pPr/>
              <a:t>15</a:t>
            </a:fld>
            <a:endParaRPr lang="ja-JP" altLang="en-US">
              <a:solidFill>
                <a:prstClr val="black"/>
              </a:solidFill>
            </a:endParaRPr>
          </a:p>
        </p:txBody>
      </p:sp>
    </p:spTree>
    <p:extLst>
      <p:ext uri="{BB962C8B-B14F-4D97-AF65-F5344CB8AC3E}">
        <p14:creationId xmlns:p14="http://schemas.microsoft.com/office/powerpoint/2010/main" val="29402379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81075" y="1243013"/>
            <a:ext cx="4840288" cy="3352800"/>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AD1057B-E824-4FC3-AC04-FF00B1B2FA7D}" type="slidenum">
              <a:rPr lang="ja-JP" altLang="en-US" smtClean="0">
                <a:solidFill>
                  <a:prstClr val="black"/>
                </a:solidFill>
              </a:rPr>
              <a:pPr/>
              <a:t>16</a:t>
            </a:fld>
            <a:endParaRPr lang="ja-JP" altLang="en-US">
              <a:solidFill>
                <a:prstClr val="black"/>
              </a:solidFill>
            </a:endParaRPr>
          </a:p>
        </p:txBody>
      </p:sp>
    </p:spTree>
    <p:extLst>
      <p:ext uri="{BB962C8B-B14F-4D97-AF65-F5344CB8AC3E}">
        <p14:creationId xmlns:p14="http://schemas.microsoft.com/office/powerpoint/2010/main" val="9015474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81075" y="1243013"/>
            <a:ext cx="4840288" cy="3352800"/>
          </a:xfrm>
        </p:spPr>
      </p:sp>
      <p:sp>
        <p:nvSpPr>
          <p:cNvPr id="3" name="ノート プレースホルダー 2"/>
          <p:cNvSpPr>
            <a:spLocks noGrp="1"/>
          </p:cNvSpPr>
          <p:nvPr>
            <p:ph type="body" idx="1"/>
          </p:nvPr>
        </p:nvSpPr>
        <p:spPr/>
        <p:txBody>
          <a:bodyPr/>
          <a:lstStyle/>
          <a:p>
            <a:r>
              <a:rPr kumimoji="1" lang="ja-JP" altLang="en-US" sz="1300" b="0" i="0" u="none" strike="noStrike" kern="1200" baseline="0" dirty="0" smtClean="0">
                <a:solidFill>
                  <a:schemeClr val="tx1"/>
                </a:solidFill>
                <a:latin typeface="+mn-lt"/>
                <a:ea typeface="+mn-ea"/>
                <a:cs typeface="+mn-cs"/>
              </a:rPr>
              <a:t>ヒューヒュー、ゼーゼー（ぜん鳴）をくり返す、風邪をひいた後に咳が長引くときはぜん息の症状かもしれません。</a:t>
            </a:r>
          </a:p>
          <a:p>
            <a:r>
              <a:rPr kumimoji="1" lang="ja-JP" altLang="en-US" sz="1300" b="0" i="0" u="none" strike="noStrike" kern="1200" baseline="0" dirty="0" smtClean="0">
                <a:solidFill>
                  <a:schemeClr val="tx1"/>
                </a:solidFill>
                <a:latin typeface="+mn-lt"/>
                <a:ea typeface="+mn-ea"/>
                <a:cs typeface="+mn-cs"/>
              </a:rPr>
              <a:t>こうした症状が見られた場合には、いったん症状が治まっていても、医療機関を受診しましょう。</a:t>
            </a:r>
          </a:p>
          <a:p>
            <a:r>
              <a:rPr kumimoji="1" lang="ja-JP" altLang="en-US" sz="1300" b="0" i="0" u="none" strike="noStrike" kern="1200" baseline="0" dirty="0" smtClean="0">
                <a:solidFill>
                  <a:schemeClr val="tx1"/>
                </a:solidFill>
                <a:latin typeface="+mn-lt"/>
                <a:ea typeface="+mn-ea"/>
                <a:cs typeface="+mn-cs"/>
              </a:rPr>
              <a:t>ぜん息の診断は、診察やこれまでの症状、検査結果などにもとづいて行われます。</a:t>
            </a:r>
          </a:p>
        </p:txBody>
      </p:sp>
      <p:sp>
        <p:nvSpPr>
          <p:cNvPr id="4" name="スライド番号プレースホルダー 3"/>
          <p:cNvSpPr>
            <a:spLocks noGrp="1"/>
          </p:cNvSpPr>
          <p:nvPr>
            <p:ph type="sldNum" sz="quarter" idx="10"/>
          </p:nvPr>
        </p:nvSpPr>
        <p:spPr/>
        <p:txBody>
          <a:bodyPr/>
          <a:lstStyle/>
          <a:p>
            <a:fld id="{7AD1057B-E824-4FC3-AC04-FF00B1B2FA7D}" type="slidenum">
              <a:rPr lang="ja-JP" altLang="en-US" smtClean="0">
                <a:solidFill>
                  <a:prstClr val="black"/>
                </a:solidFill>
              </a:rPr>
              <a:pPr/>
              <a:t>17</a:t>
            </a:fld>
            <a:endParaRPr lang="ja-JP" altLang="en-US">
              <a:solidFill>
                <a:prstClr val="black"/>
              </a:solidFill>
            </a:endParaRPr>
          </a:p>
        </p:txBody>
      </p:sp>
    </p:spTree>
    <p:extLst>
      <p:ext uri="{BB962C8B-B14F-4D97-AF65-F5344CB8AC3E}">
        <p14:creationId xmlns:p14="http://schemas.microsoft.com/office/powerpoint/2010/main" val="2884988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81075" y="1243013"/>
            <a:ext cx="4840288" cy="3352800"/>
          </a:xfrm>
        </p:spPr>
      </p:sp>
      <p:sp>
        <p:nvSpPr>
          <p:cNvPr id="3" name="ノート プレースホルダー 2"/>
          <p:cNvSpPr>
            <a:spLocks noGrp="1"/>
          </p:cNvSpPr>
          <p:nvPr>
            <p:ph type="body" idx="1"/>
          </p:nvPr>
        </p:nvSpPr>
        <p:spPr/>
        <p:txBody>
          <a:bodyPr/>
          <a:lstStyle/>
          <a:p>
            <a:r>
              <a:rPr lang="ja-JP" altLang="en-US" dirty="0" smtClean="0">
                <a:latin typeface="+mj-ea"/>
                <a:ea typeface="+mj-ea"/>
              </a:rPr>
              <a:t>ぜん息の診断には特徴的な症状や治療内容などの情報が役立ちます。</a:t>
            </a:r>
          </a:p>
          <a:p>
            <a:endParaRPr lang="en-US" altLang="ja-JP" dirty="0" smtClean="0">
              <a:latin typeface="+mj-ea"/>
              <a:ea typeface="+mj-ea"/>
            </a:endParaRPr>
          </a:p>
          <a:p>
            <a:r>
              <a:rPr lang="ja-JP" altLang="en-US" dirty="0" smtClean="0">
                <a:latin typeface="+mj-ea"/>
                <a:ea typeface="+mj-ea"/>
              </a:rPr>
              <a:t>問診</a:t>
            </a:r>
            <a:r>
              <a:rPr lang="ja-JP" altLang="en-US" dirty="0">
                <a:latin typeface="+mj-ea"/>
                <a:ea typeface="+mj-ea"/>
              </a:rPr>
              <a:t>や診断では症状の経過、家族のアレルギー、生活環境などについて確認します。</a:t>
            </a:r>
            <a:endParaRPr lang="en-US" altLang="ja-JP" dirty="0">
              <a:latin typeface="+mj-ea"/>
              <a:ea typeface="+mj-ea"/>
            </a:endParaRPr>
          </a:p>
          <a:p>
            <a:endParaRPr lang="en-US" altLang="ja-JP" dirty="0">
              <a:latin typeface="+mj-ea"/>
              <a:ea typeface="+mj-ea"/>
            </a:endParaRPr>
          </a:p>
          <a:p>
            <a:r>
              <a:rPr lang="ja-JP" altLang="en-US" dirty="0" err="1">
                <a:latin typeface="+mj-ea"/>
                <a:ea typeface="+mj-ea"/>
              </a:rPr>
              <a:t>ぜん</a:t>
            </a:r>
            <a:r>
              <a:rPr lang="ja-JP" altLang="en-US" dirty="0">
                <a:latin typeface="+mj-ea"/>
                <a:ea typeface="+mj-ea"/>
              </a:rPr>
              <a:t>息の診断のために、診察や問診の他に補助的な検査をすることもあります。</a:t>
            </a:r>
            <a:endParaRPr lang="en-US" altLang="ja-JP" dirty="0">
              <a:latin typeface="+mj-ea"/>
              <a:ea typeface="+mj-ea"/>
            </a:endParaRPr>
          </a:p>
          <a:p>
            <a:r>
              <a:rPr lang="ja-JP" altLang="en-US" dirty="0">
                <a:latin typeface="+mj-ea"/>
                <a:ea typeface="+mj-ea"/>
              </a:rPr>
              <a:t>一部の検査は悪化因子の同定、重症度評価、治療効果の判定などのため</a:t>
            </a:r>
            <a:r>
              <a:rPr lang="ja-JP" altLang="en-US" dirty="0" smtClean="0">
                <a:latin typeface="+mj-ea"/>
                <a:ea typeface="+mj-ea"/>
              </a:rPr>
              <a:t>に繰り返して</a:t>
            </a:r>
            <a:r>
              <a:rPr lang="ja-JP" altLang="en-US" dirty="0">
                <a:latin typeface="+mj-ea"/>
                <a:ea typeface="+mj-ea"/>
              </a:rPr>
              <a:t>行います。</a:t>
            </a:r>
          </a:p>
          <a:p>
            <a:endParaRPr kumimoji="1" lang="ja-JP" altLang="en-US" dirty="0">
              <a:latin typeface="+mj-ea"/>
              <a:ea typeface="+mj-ea"/>
            </a:endParaRPr>
          </a:p>
        </p:txBody>
      </p:sp>
      <p:sp>
        <p:nvSpPr>
          <p:cNvPr id="4" name="スライド番号プレースホルダー 3"/>
          <p:cNvSpPr>
            <a:spLocks noGrp="1"/>
          </p:cNvSpPr>
          <p:nvPr>
            <p:ph type="sldNum" sz="quarter" idx="10"/>
          </p:nvPr>
        </p:nvSpPr>
        <p:spPr/>
        <p:txBody>
          <a:bodyPr/>
          <a:lstStyle/>
          <a:p>
            <a:fld id="{7AD1057B-E824-4FC3-AC04-FF00B1B2FA7D}" type="slidenum">
              <a:rPr lang="ja-JP" altLang="en-US" smtClean="0">
                <a:solidFill>
                  <a:prstClr val="black"/>
                </a:solidFill>
              </a:rPr>
              <a:pPr/>
              <a:t>18</a:t>
            </a:fld>
            <a:endParaRPr lang="ja-JP" altLang="en-US">
              <a:solidFill>
                <a:prstClr val="black"/>
              </a:solidFill>
            </a:endParaRPr>
          </a:p>
        </p:txBody>
      </p:sp>
    </p:spTree>
    <p:extLst>
      <p:ext uri="{BB962C8B-B14F-4D97-AF65-F5344CB8AC3E}">
        <p14:creationId xmlns:p14="http://schemas.microsoft.com/office/powerpoint/2010/main" val="22009739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81075" y="1243013"/>
            <a:ext cx="4840288" cy="3352800"/>
          </a:xfrm>
        </p:spPr>
      </p:sp>
      <p:sp>
        <p:nvSpPr>
          <p:cNvPr id="3" name="ノート プレースホルダー 2"/>
          <p:cNvSpPr>
            <a:spLocks noGrp="1"/>
          </p:cNvSpPr>
          <p:nvPr>
            <p:ph type="body" idx="1"/>
          </p:nvPr>
        </p:nvSpPr>
        <p:spPr/>
        <p:txBody>
          <a:bodyPr/>
          <a:lstStyle/>
          <a:p>
            <a:endParaRPr kumimoji="1" lang="ja-JP" altLang="en-US" dirty="0">
              <a:latin typeface="+mj-ea"/>
              <a:ea typeface="+mj-ea"/>
            </a:endParaRPr>
          </a:p>
        </p:txBody>
      </p:sp>
      <p:sp>
        <p:nvSpPr>
          <p:cNvPr id="4" name="スライド番号プレースホルダー 3"/>
          <p:cNvSpPr>
            <a:spLocks noGrp="1"/>
          </p:cNvSpPr>
          <p:nvPr>
            <p:ph type="sldNum" sz="quarter" idx="10"/>
          </p:nvPr>
        </p:nvSpPr>
        <p:spPr/>
        <p:txBody>
          <a:bodyPr/>
          <a:lstStyle/>
          <a:p>
            <a:fld id="{7AD1057B-E824-4FC3-AC04-FF00B1B2FA7D}" type="slidenum">
              <a:rPr lang="ja-JP" altLang="en-US" smtClean="0">
                <a:solidFill>
                  <a:prstClr val="black"/>
                </a:solidFill>
              </a:rPr>
              <a:pPr/>
              <a:t>19</a:t>
            </a:fld>
            <a:endParaRPr lang="ja-JP" altLang="en-US">
              <a:solidFill>
                <a:prstClr val="black"/>
              </a:solidFill>
            </a:endParaRPr>
          </a:p>
        </p:txBody>
      </p:sp>
    </p:spTree>
    <p:extLst>
      <p:ext uri="{BB962C8B-B14F-4D97-AF65-F5344CB8AC3E}">
        <p14:creationId xmlns:p14="http://schemas.microsoft.com/office/powerpoint/2010/main" val="2200973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81075" y="1243013"/>
            <a:ext cx="4840288" cy="3352800"/>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AD1057B-E824-4FC3-AC04-FF00B1B2FA7D}" type="slidenum">
              <a:rPr lang="ja-JP" altLang="en-US" smtClean="0">
                <a:solidFill>
                  <a:prstClr val="black"/>
                </a:solidFill>
              </a:rPr>
              <a:pPr/>
              <a:t>2</a:t>
            </a:fld>
            <a:endParaRPr lang="ja-JP" altLang="en-US">
              <a:solidFill>
                <a:prstClr val="black"/>
              </a:solidFill>
            </a:endParaRPr>
          </a:p>
        </p:txBody>
      </p:sp>
    </p:spTree>
    <p:extLst>
      <p:ext uri="{BB962C8B-B14F-4D97-AF65-F5344CB8AC3E}">
        <p14:creationId xmlns:p14="http://schemas.microsoft.com/office/powerpoint/2010/main" val="90154746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81075" y="1243013"/>
            <a:ext cx="4840288" cy="3352800"/>
          </a:xfrm>
        </p:spPr>
      </p:sp>
      <p:sp>
        <p:nvSpPr>
          <p:cNvPr id="3" name="ノート プレースホルダー 2"/>
          <p:cNvSpPr>
            <a:spLocks noGrp="1"/>
          </p:cNvSpPr>
          <p:nvPr>
            <p:ph type="body" idx="1"/>
          </p:nvPr>
        </p:nvSpPr>
        <p:spPr/>
        <p:txBody>
          <a:bodyPr/>
          <a:lstStyle/>
          <a:p>
            <a:endParaRPr kumimoji="1" lang="ja-JP" altLang="en-US" dirty="0">
              <a:latin typeface="+mj-ea"/>
              <a:ea typeface="+mj-ea"/>
            </a:endParaRPr>
          </a:p>
        </p:txBody>
      </p:sp>
      <p:sp>
        <p:nvSpPr>
          <p:cNvPr id="4" name="スライド番号プレースホルダー 3"/>
          <p:cNvSpPr>
            <a:spLocks noGrp="1"/>
          </p:cNvSpPr>
          <p:nvPr>
            <p:ph type="sldNum" sz="quarter" idx="10"/>
          </p:nvPr>
        </p:nvSpPr>
        <p:spPr/>
        <p:txBody>
          <a:bodyPr/>
          <a:lstStyle/>
          <a:p>
            <a:fld id="{7AD1057B-E824-4FC3-AC04-FF00B1B2FA7D}" type="slidenum">
              <a:rPr lang="ja-JP" altLang="en-US" smtClean="0">
                <a:solidFill>
                  <a:prstClr val="black"/>
                </a:solidFill>
              </a:rPr>
              <a:pPr/>
              <a:t>20</a:t>
            </a:fld>
            <a:endParaRPr lang="ja-JP" altLang="en-US">
              <a:solidFill>
                <a:prstClr val="black"/>
              </a:solidFill>
            </a:endParaRPr>
          </a:p>
        </p:txBody>
      </p:sp>
    </p:spTree>
    <p:extLst>
      <p:ext uri="{BB962C8B-B14F-4D97-AF65-F5344CB8AC3E}">
        <p14:creationId xmlns:p14="http://schemas.microsoft.com/office/powerpoint/2010/main" val="22009739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81075" y="1243013"/>
            <a:ext cx="4840288" cy="3352800"/>
          </a:xfrm>
        </p:spPr>
      </p:sp>
      <p:sp>
        <p:nvSpPr>
          <p:cNvPr id="3" name="ノート プレースホルダー 2"/>
          <p:cNvSpPr>
            <a:spLocks noGrp="1"/>
          </p:cNvSpPr>
          <p:nvPr>
            <p:ph type="body" idx="1"/>
          </p:nvPr>
        </p:nvSpPr>
        <p:spPr/>
        <p:txBody>
          <a:bodyPr/>
          <a:lstStyle/>
          <a:p>
            <a:r>
              <a:rPr kumimoji="1" lang="ja-JP" altLang="en-US" sz="1300" b="0" i="0" u="none" strike="noStrike" kern="1200" baseline="0" dirty="0" smtClean="0">
                <a:solidFill>
                  <a:schemeClr val="tx1"/>
                </a:solidFill>
                <a:latin typeface="+mn-lt"/>
                <a:ea typeface="+mn-ea"/>
                <a:cs typeface="+mn-cs"/>
              </a:rPr>
              <a:t>小児</a:t>
            </a:r>
            <a:r>
              <a:rPr kumimoji="1" lang="ja-JP" altLang="en-US" sz="1300" b="0" i="0" u="none" strike="noStrike" kern="1200" baseline="0" dirty="0" err="1" smtClean="0">
                <a:solidFill>
                  <a:schemeClr val="tx1"/>
                </a:solidFill>
                <a:latin typeface="+mn-lt"/>
                <a:ea typeface="+mn-ea"/>
                <a:cs typeface="+mn-cs"/>
              </a:rPr>
              <a:t>ぜん</a:t>
            </a:r>
            <a:r>
              <a:rPr kumimoji="1" lang="ja-JP" altLang="en-US" sz="1300" b="0" i="0" u="none" strike="noStrike" kern="1200" baseline="0" dirty="0" smtClean="0">
                <a:solidFill>
                  <a:schemeClr val="tx1"/>
                </a:solidFill>
                <a:latin typeface="+mn-lt"/>
                <a:ea typeface="+mn-ea"/>
                <a:cs typeface="+mn-cs"/>
              </a:rPr>
              <a:t>息はアレルギーが原因であることが多いので、血液検査でダニ、ペットなどへのアレルギー（抗原特異的</a:t>
            </a:r>
            <a:r>
              <a:rPr kumimoji="1" lang="en-US" altLang="ja-JP" sz="1300" b="0" i="0" u="none" strike="noStrike" kern="1200" baseline="0" dirty="0" err="1" smtClean="0">
                <a:solidFill>
                  <a:schemeClr val="tx1"/>
                </a:solidFill>
                <a:latin typeface="+mn-lt"/>
                <a:ea typeface="+mn-ea"/>
                <a:cs typeface="+mn-cs"/>
              </a:rPr>
              <a:t>IgE</a:t>
            </a:r>
            <a:r>
              <a:rPr kumimoji="1" lang="ja-JP" altLang="en-US" sz="1300" b="0" i="0" u="none" strike="noStrike" kern="1200" baseline="0" dirty="0" smtClean="0">
                <a:solidFill>
                  <a:schemeClr val="tx1"/>
                </a:solidFill>
                <a:latin typeface="+mn-lt"/>
                <a:ea typeface="+mn-ea"/>
                <a:cs typeface="+mn-cs"/>
              </a:rPr>
              <a:t>抗体値）を調べます。悪化因子を同定し回避することで、</a:t>
            </a:r>
            <a:r>
              <a:rPr kumimoji="1" lang="ja-JP" altLang="en-US" sz="1300" b="0" i="0" u="none" strike="noStrike" kern="1200" baseline="0" dirty="0" err="1" smtClean="0">
                <a:solidFill>
                  <a:schemeClr val="tx1"/>
                </a:solidFill>
                <a:latin typeface="+mn-lt"/>
                <a:ea typeface="+mn-ea"/>
                <a:cs typeface="+mn-cs"/>
              </a:rPr>
              <a:t>ぜん</a:t>
            </a:r>
            <a:r>
              <a:rPr kumimoji="1" lang="ja-JP" altLang="en-US" sz="1300" b="0" i="0" u="none" strike="noStrike" kern="1200" baseline="0" dirty="0" smtClean="0">
                <a:solidFill>
                  <a:schemeClr val="tx1"/>
                </a:solidFill>
                <a:latin typeface="+mn-lt"/>
                <a:ea typeface="+mn-ea"/>
                <a:cs typeface="+mn-cs"/>
              </a:rPr>
              <a:t>息の発作予防や軽症化にもつながります。</a:t>
            </a:r>
            <a:endParaRPr kumimoji="1" lang="ja-JP" altLang="en-US" dirty="0"/>
          </a:p>
        </p:txBody>
      </p:sp>
      <p:sp>
        <p:nvSpPr>
          <p:cNvPr id="4" name="スライド番号プレースホルダー 3"/>
          <p:cNvSpPr>
            <a:spLocks noGrp="1"/>
          </p:cNvSpPr>
          <p:nvPr>
            <p:ph type="sldNum" sz="quarter" idx="10"/>
          </p:nvPr>
        </p:nvSpPr>
        <p:spPr/>
        <p:txBody>
          <a:bodyPr/>
          <a:lstStyle/>
          <a:p>
            <a:fld id="{7AD1057B-E824-4FC3-AC04-FF00B1B2FA7D}" type="slidenum">
              <a:rPr lang="ja-JP" altLang="en-US" smtClean="0">
                <a:solidFill>
                  <a:prstClr val="black"/>
                </a:solidFill>
              </a:rPr>
              <a:pPr/>
              <a:t>21</a:t>
            </a:fld>
            <a:endParaRPr lang="ja-JP" altLang="en-US">
              <a:solidFill>
                <a:prstClr val="black"/>
              </a:solidFill>
            </a:endParaRPr>
          </a:p>
        </p:txBody>
      </p:sp>
    </p:spTree>
    <p:extLst>
      <p:ext uri="{BB962C8B-B14F-4D97-AF65-F5344CB8AC3E}">
        <p14:creationId xmlns:p14="http://schemas.microsoft.com/office/powerpoint/2010/main" val="13686299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81075" y="1243013"/>
            <a:ext cx="4840288" cy="3352800"/>
          </a:xfrm>
        </p:spPr>
      </p:sp>
      <p:sp>
        <p:nvSpPr>
          <p:cNvPr id="3" name="ノート プレースホルダー 2"/>
          <p:cNvSpPr>
            <a:spLocks noGrp="1"/>
          </p:cNvSpPr>
          <p:nvPr>
            <p:ph type="body" idx="1"/>
          </p:nvPr>
        </p:nvSpPr>
        <p:spPr/>
        <p:txBody>
          <a:bodyPr/>
          <a:lstStyle/>
          <a:p>
            <a:r>
              <a:rPr kumimoji="1" lang="ja-JP" altLang="en-US" sz="1300" b="0" i="0" u="none" strike="noStrike" kern="1200" baseline="0" dirty="0" smtClean="0">
                <a:solidFill>
                  <a:schemeClr val="tx1"/>
                </a:solidFill>
                <a:latin typeface="+mn-lt"/>
                <a:ea typeface="+mn-ea"/>
                <a:cs typeface="+mn-cs"/>
              </a:rPr>
              <a:t>年長児では呼吸機能検査で気道の状態（狭くなっているか）を調べることができます。呼吸機能検査はぜん息の診断に用いられるほか、治療がうまくいっているかどうかの評価にも用いられます。</a:t>
            </a:r>
            <a:endParaRPr kumimoji="1" lang="ja-JP" altLang="en-US" dirty="0">
              <a:latin typeface="+mj-ea"/>
              <a:ea typeface="+mj-ea"/>
            </a:endParaRPr>
          </a:p>
        </p:txBody>
      </p:sp>
      <p:sp>
        <p:nvSpPr>
          <p:cNvPr id="4" name="スライド番号プレースホルダー 3"/>
          <p:cNvSpPr>
            <a:spLocks noGrp="1"/>
          </p:cNvSpPr>
          <p:nvPr>
            <p:ph type="sldNum" sz="quarter" idx="10"/>
          </p:nvPr>
        </p:nvSpPr>
        <p:spPr/>
        <p:txBody>
          <a:bodyPr/>
          <a:lstStyle/>
          <a:p>
            <a:fld id="{7AD1057B-E824-4FC3-AC04-FF00B1B2FA7D}" type="slidenum">
              <a:rPr lang="ja-JP" altLang="en-US" smtClean="0">
                <a:solidFill>
                  <a:prstClr val="black"/>
                </a:solidFill>
              </a:rPr>
              <a:pPr/>
              <a:t>22</a:t>
            </a:fld>
            <a:endParaRPr lang="ja-JP" altLang="en-US">
              <a:solidFill>
                <a:prstClr val="black"/>
              </a:solidFill>
            </a:endParaRPr>
          </a:p>
        </p:txBody>
      </p:sp>
    </p:spTree>
    <p:extLst>
      <p:ext uri="{BB962C8B-B14F-4D97-AF65-F5344CB8AC3E}">
        <p14:creationId xmlns:p14="http://schemas.microsoft.com/office/powerpoint/2010/main" val="313643247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81075" y="1243013"/>
            <a:ext cx="4840288" cy="3352800"/>
          </a:xfrm>
        </p:spPr>
      </p:sp>
      <p:sp>
        <p:nvSpPr>
          <p:cNvPr id="3" name="ノート プレースホルダー 2"/>
          <p:cNvSpPr>
            <a:spLocks noGrp="1"/>
          </p:cNvSpPr>
          <p:nvPr>
            <p:ph type="body" idx="1"/>
          </p:nvPr>
        </p:nvSpPr>
        <p:spPr/>
        <p:txBody>
          <a:bodyPr/>
          <a:lstStyle/>
          <a:p>
            <a:r>
              <a:rPr lang="ja-JP" altLang="en-US" dirty="0" err="1">
                <a:latin typeface="+mj-ea"/>
                <a:ea typeface="+mj-ea"/>
              </a:rPr>
              <a:t>ぜん</a:t>
            </a:r>
            <a:r>
              <a:rPr lang="ja-JP" altLang="en-US" dirty="0">
                <a:latin typeface="+mj-ea"/>
                <a:ea typeface="+mj-ea"/>
              </a:rPr>
              <a:t>息の診断には特徴的</a:t>
            </a:r>
            <a:r>
              <a:rPr lang="ja-JP" altLang="en-US" dirty="0" smtClean="0">
                <a:latin typeface="+mj-ea"/>
                <a:ea typeface="+mj-ea"/>
              </a:rPr>
              <a:t>な症状</a:t>
            </a:r>
            <a:r>
              <a:rPr lang="ja-JP" altLang="en-US" dirty="0">
                <a:latin typeface="+mj-ea"/>
                <a:ea typeface="+mj-ea"/>
              </a:rPr>
              <a:t>や治療内容などの情報が役立ちます。</a:t>
            </a:r>
          </a:p>
          <a:p>
            <a:r>
              <a:rPr lang="ja-JP" altLang="en-US" dirty="0">
                <a:latin typeface="+mj-ea"/>
                <a:ea typeface="+mj-ea"/>
              </a:rPr>
              <a:t>これらのポイントを参考に症状を観察して医師に伝えましょう。</a:t>
            </a:r>
            <a:endParaRPr lang="en-US" altLang="ja-JP" dirty="0">
              <a:latin typeface="+mj-ea"/>
              <a:ea typeface="+mj-ea"/>
            </a:endParaRPr>
          </a:p>
          <a:p>
            <a:r>
              <a:rPr lang="ja-JP" altLang="en-US" dirty="0">
                <a:latin typeface="+mj-ea"/>
                <a:ea typeface="+mj-ea"/>
              </a:rPr>
              <a:t>受診時に明らかな症状がなくても、これまでの経過や検査から</a:t>
            </a:r>
            <a:r>
              <a:rPr lang="ja-JP" altLang="en-US" dirty="0" err="1">
                <a:latin typeface="+mj-ea"/>
                <a:ea typeface="+mj-ea"/>
              </a:rPr>
              <a:t>ぜん</a:t>
            </a:r>
            <a:r>
              <a:rPr lang="ja-JP" altLang="en-US" dirty="0">
                <a:latin typeface="+mj-ea"/>
                <a:ea typeface="+mj-ea"/>
              </a:rPr>
              <a:t>息と診断されることがあります。</a:t>
            </a:r>
          </a:p>
          <a:p>
            <a:endParaRPr kumimoji="1" lang="ja-JP" altLang="en-US" dirty="0">
              <a:latin typeface="+mj-ea"/>
              <a:ea typeface="+mj-ea"/>
            </a:endParaRPr>
          </a:p>
        </p:txBody>
      </p:sp>
      <p:sp>
        <p:nvSpPr>
          <p:cNvPr id="4" name="スライド番号プレースホルダー 3"/>
          <p:cNvSpPr>
            <a:spLocks noGrp="1"/>
          </p:cNvSpPr>
          <p:nvPr>
            <p:ph type="sldNum" sz="quarter" idx="10"/>
          </p:nvPr>
        </p:nvSpPr>
        <p:spPr/>
        <p:txBody>
          <a:bodyPr/>
          <a:lstStyle/>
          <a:p>
            <a:fld id="{7AD1057B-E824-4FC3-AC04-FF00B1B2FA7D}" type="slidenum">
              <a:rPr lang="ja-JP" altLang="en-US" smtClean="0">
                <a:solidFill>
                  <a:prstClr val="black"/>
                </a:solidFill>
              </a:rPr>
              <a:pPr/>
              <a:t>23</a:t>
            </a:fld>
            <a:endParaRPr lang="ja-JP" altLang="en-US">
              <a:solidFill>
                <a:prstClr val="black"/>
              </a:solidFill>
            </a:endParaRPr>
          </a:p>
        </p:txBody>
      </p:sp>
    </p:spTree>
    <p:extLst>
      <p:ext uri="{BB962C8B-B14F-4D97-AF65-F5344CB8AC3E}">
        <p14:creationId xmlns:p14="http://schemas.microsoft.com/office/powerpoint/2010/main" val="249501194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81075" y="1243013"/>
            <a:ext cx="4840288" cy="3352800"/>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AD1057B-E824-4FC3-AC04-FF00B1B2FA7D}" type="slidenum">
              <a:rPr lang="ja-JP" altLang="en-US" smtClean="0">
                <a:solidFill>
                  <a:prstClr val="black"/>
                </a:solidFill>
              </a:rPr>
              <a:pPr/>
              <a:t>24</a:t>
            </a:fld>
            <a:endParaRPr lang="ja-JP" altLang="en-US">
              <a:solidFill>
                <a:prstClr val="black"/>
              </a:solidFill>
            </a:endParaRPr>
          </a:p>
        </p:txBody>
      </p:sp>
    </p:spTree>
    <p:extLst>
      <p:ext uri="{BB962C8B-B14F-4D97-AF65-F5344CB8AC3E}">
        <p14:creationId xmlns:p14="http://schemas.microsoft.com/office/powerpoint/2010/main" val="19360272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81075" y="1243013"/>
            <a:ext cx="4840288" cy="3352800"/>
          </a:xfrm>
        </p:spPr>
      </p:sp>
      <p:sp>
        <p:nvSpPr>
          <p:cNvPr id="3" name="ノート プレースホルダー 2"/>
          <p:cNvSpPr>
            <a:spLocks noGrp="1"/>
          </p:cNvSpPr>
          <p:nvPr>
            <p:ph type="body" idx="1"/>
          </p:nvPr>
        </p:nvSpPr>
        <p:spPr/>
        <p:txBody>
          <a:bodyPr/>
          <a:lstStyle/>
          <a:p>
            <a:r>
              <a:rPr kumimoji="1" lang="ja-JP" altLang="en-US" sz="1300" b="0" i="0" u="none" strike="noStrike" kern="1200" baseline="0" dirty="0" err="1" smtClean="0">
                <a:solidFill>
                  <a:schemeClr val="tx1"/>
                </a:solidFill>
                <a:latin typeface="+mn-lt"/>
                <a:ea typeface="+mn-ea"/>
                <a:cs typeface="+mn-cs"/>
              </a:rPr>
              <a:t>ぜん</a:t>
            </a:r>
            <a:r>
              <a:rPr kumimoji="1" lang="ja-JP" altLang="en-US" sz="1300" b="0" i="0" u="none" strike="noStrike" kern="1200" baseline="0" dirty="0" smtClean="0">
                <a:solidFill>
                  <a:schemeClr val="tx1"/>
                </a:solidFill>
                <a:latin typeface="+mn-lt"/>
                <a:ea typeface="+mn-ea"/>
                <a:cs typeface="+mn-cs"/>
              </a:rPr>
              <a:t>息は、呼吸をするときの空気の通り道（気道）が狭くなり呼吸が苦しくなる状態（ぜん息発作）をくり返す病気です。</a:t>
            </a:r>
          </a:p>
          <a:p>
            <a:r>
              <a:rPr kumimoji="1" lang="ja-JP" altLang="en-US" sz="1300" b="0" i="0" u="none" strike="noStrike" kern="1200" baseline="0" dirty="0" err="1" smtClean="0">
                <a:solidFill>
                  <a:schemeClr val="tx1"/>
                </a:solidFill>
                <a:latin typeface="+mn-lt"/>
                <a:ea typeface="+mn-ea"/>
                <a:cs typeface="+mn-cs"/>
              </a:rPr>
              <a:t>ぜん</a:t>
            </a:r>
            <a:r>
              <a:rPr kumimoji="1" lang="ja-JP" altLang="en-US" sz="1300" b="0" i="0" u="none" strike="noStrike" kern="1200" baseline="0" dirty="0" smtClean="0">
                <a:solidFill>
                  <a:schemeClr val="tx1"/>
                </a:solidFill>
                <a:latin typeface="+mn-lt"/>
                <a:ea typeface="+mn-ea"/>
                <a:cs typeface="+mn-cs"/>
              </a:rPr>
              <a:t>息の人の気道は、慢性的な炎症があるために刺激に対して過敏な状態になります。</a:t>
            </a:r>
          </a:p>
          <a:p>
            <a:r>
              <a:rPr kumimoji="1" lang="ja-JP" altLang="en-US" sz="1300" b="0" i="0" u="none" strike="noStrike" kern="1200" baseline="0" dirty="0" smtClean="0">
                <a:solidFill>
                  <a:schemeClr val="tx1"/>
                </a:solidFill>
                <a:latin typeface="+mn-lt"/>
                <a:ea typeface="+mn-ea"/>
                <a:cs typeface="+mn-cs"/>
              </a:rPr>
              <a:t>そうするとちょっとした刺激にも敏感に反応してしまい、</a:t>
            </a:r>
            <a:r>
              <a:rPr kumimoji="1" lang="ja-JP" altLang="en-US" sz="1300" b="0" i="0" u="none" strike="noStrike" kern="1200" baseline="0" dirty="0" err="1" smtClean="0">
                <a:solidFill>
                  <a:schemeClr val="tx1"/>
                </a:solidFill>
                <a:latin typeface="+mn-lt"/>
                <a:ea typeface="+mn-ea"/>
                <a:cs typeface="+mn-cs"/>
              </a:rPr>
              <a:t>ぜん</a:t>
            </a:r>
            <a:r>
              <a:rPr kumimoji="1" lang="ja-JP" altLang="en-US" sz="1300" b="0" i="0" u="none" strike="noStrike" kern="1200" baseline="0" dirty="0" smtClean="0">
                <a:solidFill>
                  <a:schemeClr val="tx1"/>
                </a:solidFill>
                <a:latin typeface="+mn-lt"/>
                <a:ea typeface="+mn-ea"/>
                <a:cs typeface="+mn-cs"/>
              </a:rPr>
              <a:t>息発作をくり返します。</a:t>
            </a:r>
            <a:endParaRPr lang="ja-JP" altLang="en-US" sz="1200" b="0" dirty="0">
              <a:latin typeface="+mj-ea"/>
            </a:endParaRPr>
          </a:p>
        </p:txBody>
      </p:sp>
      <p:sp>
        <p:nvSpPr>
          <p:cNvPr id="4" name="スライド番号プレースホルダー 3"/>
          <p:cNvSpPr>
            <a:spLocks noGrp="1"/>
          </p:cNvSpPr>
          <p:nvPr>
            <p:ph type="sldNum" sz="quarter" idx="10"/>
          </p:nvPr>
        </p:nvSpPr>
        <p:spPr/>
        <p:txBody>
          <a:bodyPr/>
          <a:lstStyle/>
          <a:p>
            <a:fld id="{7AD1057B-E824-4FC3-AC04-FF00B1B2FA7D}" type="slidenum">
              <a:rPr lang="ja-JP" altLang="en-US" smtClean="0">
                <a:solidFill>
                  <a:prstClr val="black"/>
                </a:solidFill>
              </a:rPr>
              <a:pPr/>
              <a:t>25</a:t>
            </a:fld>
            <a:endParaRPr lang="ja-JP" altLang="en-US">
              <a:solidFill>
                <a:prstClr val="black"/>
              </a:solidFill>
            </a:endParaRPr>
          </a:p>
        </p:txBody>
      </p:sp>
    </p:spTree>
    <p:extLst>
      <p:ext uri="{BB962C8B-B14F-4D97-AF65-F5344CB8AC3E}">
        <p14:creationId xmlns:p14="http://schemas.microsoft.com/office/powerpoint/2010/main" val="104029737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81075" y="1243013"/>
            <a:ext cx="4840288" cy="3352800"/>
          </a:xfrm>
        </p:spPr>
      </p:sp>
      <p:sp>
        <p:nvSpPr>
          <p:cNvPr id="3" name="ノート プレースホルダー 2"/>
          <p:cNvSpPr>
            <a:spLocks noGrp="1"/>
          </p:cNvSpPr>
          <p:nvPr>
            <p:ph type="body" idx="1"/>
          </p:nvPr>
        </p:nvSpPr>
        <p:spPr/>
        <p:txBody>
          <a:bodyPr/>
          <a:lstStyle/>
          <a:p>
            <a:endParaRPr lang="en-US" altLang="ja-JP" sz="1200" dirty="0">
              <a:latin typeface="+mj-ea"/>
            </a:endParaRPr>
          </a:p>
        </p:txBody>
      </p:sp>
      <p:sp>
        <p:nvSpPr>
          <p:cNvPr id="4" name="スライド番号プレースホルダー 3"/>
          <p:cNvSpPr>
            <a:spLocks noGrp="1"/>
          </p:cNvSpPr>
          <p:nvPr>
            <p:ph type="sldNum" sz="quarter" idx="10"/>
          </p:nvPr>
        </p:nvSpPr>
        <p:spPr/>
        <p:txBody>
          <a:bodyPr/>
          <a:lstStyle/>
          <a:p>
            <a:fld id="{7AD1057B-E824-4FC3-AC04-FF00B1B2FA7D}" type="slidenum">
              <a:rPr lang="ja-JP" altLang="en-US" smtClean="0">
                <a:solidFill>
                  <a:prstClr val="black"/>
                </a:solidFill>
              </a:rPr>
              <a:pPr/>
              <a:t>26</a:t>
            </a:fld>
            <a:endParaRPr lang="ja-JP" altLang="en-US">
              <a:solidFill>
                <a:prstClr val="black"/>
              </a:solidFill>
            </a:endParaRPr>
          </a:p>
        </p:txBody>
      </p:sp>
    </p:spTree>
    <p:extLst>
      <p:ext uri="{BB962C8B-B14F-4D97-AF65-F5344CB8AC3E}">
        <p14:creationId xmlns:p14="http://schemas.microsoft.com/office/powerpoint/2010/main" val="104029737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81075" y="1243013"/>
            <a:ext cx="4840288" cy="3352800"/>
          </a:xfrm>
        </p:spPr>
      </p:sp>
      <p:sp>
        <p:nvSpPr>
          <p:cNvPr id="3" name="ノート プレースホルダー 2"/>
          <p:cNvSpPr>
            <a:spLocks noGrp="1"/>
          </p:cNvSpPr>
          <p:nvPr>
            <p:ph type="body" idx="1"/>
          </p:nvPr>
        </p:nvSpPr>
        <p:spPr/>
        <p:txBody>
          <a:bodyPr/>
          <a:lstStyle/>
          <a:p>
            <a:r>
              <a:rPr lang="en-US" altLang="ja-JP" sz="1300" dirty="0" smtClean="0">
                <a:latin typeface="+mj-ea"/>
              </a:rPr>
              <a:t>【</a:t>
            </a:r>
            <a:r>
              <a:rPr lang="ja-JP" altLang="en-US" sz="1300" dirty="0" smtClean="0">
                <a:latin typeface="+mj-ea"/>
              </a:rPr>
              <a:t>慢性炎症</a:t>
            </a:r>
            <a:r>
              <a:rPr lang="en-US" altLang="ja-JP" sz="1300" dirty="0" smtClean="0">
                <a:latin typeface="+mj-ea"/>
              </a:rPr>
              <a:t>】</a:t>
            </a:r>
          </a:p>
          <a:p>
            <a:r>
              <a:rPr kumimoji="1" lang="ja-JP" altLang="en-US" sz="1300" b="0" i="0" u="none" strike="noStrike" kern="1200" baseline="0" dirty="0" smtClean="0">
                <a:solidFill>
                  <a:schemeClr val="tx1"/>
                </a:solidFill>
                <a:latin typeface="+mn-lt"/>
                <a:ea typeface="+mn-ea"/>
                <a:cs typeface="+mn-cs"/>
              </a:rPr>
              <a:t>ダニやタバコの煙などの環境因子によって気道粘膜の炎症が起こります。皮膚にたとえると、すりむけて“ヒリヒリ”している状態です。ぜん息の人の気道は、発作がないときでも常に炎症が続いています。そのため発作がないときでも刺激を減らしたり炎症を抑える治療が必要です。</a:t>
            </a:r>
            <a:endParaRPr lang="ja-JP" altLang="en-US" sz="1300" dirty="0" smtClean="0">
              <a:latin typeface="+mj-ea"/>
            </a:endParaRPr>
          </a:p>
          <a:p>
            <a:endParaRPr lang="en-US" altLang="ja-JP" sz="1300" dirty="0" smtClean="0">
              <a:latin typeface="+mj-ea"/>
            </a:endParaRPr>
          </a:p>
          <a:p>
            <a:r>
              <a:rPr lang="en-US" altLang="ja-JP" sz="1300" dirty="0" smtClean="0">
                <a:latin typeface="+mj-ea"/>
              </a:rPr>
              <a:t>【</a:t>
            </a:r>
            <a:r>
              <a:rPr lang="ja-JP" altLang="en-US" sz="1300" dirty="0">
                <a:latin typeface="+mj-ea"/>
              </a:rPr>
              <a:t>気道過敏性</a:t>
            </a:r>
            <a:r>
              <a:rPr lang="en-US" altLang="ja-JP" sz="1300" dirty="0">
                <a:latin typeface="+mj-ea"/>
              </a:rPr>
              <a:t>】</a:t>
            </a:r>
          </a:p>
          <a:p>
            <a:r>
              <a:rPr kumimoji="1" lang="ja-JP" altLang="en-US" sz="1300" b="0" i="0" u="none" strike="noStrike" kern="1200" baseline="0" dirty="0" smtClean="0">
                <a:solidFill>
                  <a:schemeClr val="tx1"/>
                </a:solidFill>
                <a:latin typeface="+mn-lt"/>
                <a:ea typeface="+mn-ea"/>
                <a:cs typeface="+mn-cs"/>
              </a:rPr>
              <a:t>ぜん息の人の気道は、通常であれば反応しないようなちょっとした刺激にも敏感に反応して、収縮しやすくなっています。この気道が敏感になる原因は、気道の炎症が考えられています。気道の炎症が治まれば、刺激にも反応しにくくなり、ぜん息発作は起きにくくなります。</a:t>
            </a:r>
            <a:endParaRPr lang="en-US" altLang="ja-JP" sz="1300" dirty="0">
              <a:latin typeface="+mj-ea"/>
            </a:endParaRPr>
          </a:p>
        </p:txBody>
      </p:sp>
      <p:sp>
        <p:nvSpPr>
          <p:cNvPr id="4" name="スライド番号プレースホルダー 3"/>
          <p:cNvSpPr>
            <a:spLocks noGrp="1"/>
          </p:cNvSpPr>
          <p:nvPr>
            <p:ph type="sldNum" sz="quarter" idx="10"/>
          </p:nvPr>
        </p:nvSpPr>
        <p:spPr/>
        <p:txBody>
          <a:bodyPr/>
          <a:lstStyle/>
          <a:p>
            <a:fld id="{7AD1057B-E824-4FC3-AC04-FF00B1B2FA7D}" type="slidenum">
              <a:rPr lang="ja-JP" altLang="en-US" smtClean="0">
                <a:solidFill>
                  <a:prstClr val="black"/>
                </a:solidFill>
              </a:rPr>
              <a:pPr/>
              <a:t>27</a:t>
            </a:fld>
            <a:endParaRPr lang="ja-JP" altLang="en-US">
              <a:solidFill>
                <a:prstClr val="black"/>
              </a:solidFill>
            </a:endParaRPr>
          </a:p>
        </p:txBody>
      </p:sp>
    </p:spTree>
    <p:extLst>
      <p:ext uri="{BB962C8B-B14F-4D97-AF65-F5344CB8AC3E}">
        <p14:creationId xmlns:p14="http://schemas.microsoft.com/office/powerpoint/2010/main" val="104029737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81075" y="1243013"/>
            <a:ext cx="4840288" cy="3352800"/>
          </a:xfrm>
        </p:spPr>
      </p:sp>
      <p:sp>
        <p:nvSpPr>
          <p:cNvPr id="3" name="ノート プレースホルダー 2"/>
          <p:cNvSpPr>
            <a:spLocks noGrp="1"/>
          </p:cNvSpPr>
          <p:nvPr>
            <p:ph type="body" idx="1"/>
          </p:nvPr>
        </p:nvSpPr>
        <p:spPr/>
        <p:txBody>
          <a:bodyPr/>
          <a:lstStyle/>
          <a:p>
            <a:r>
              <a:rPr lang="en-US" altLang="ja-JP" sz="1200" dirty="0" smtClean="0">
                <a:latin typeface="+mj-ea"/>
              </a:rPr>
              <a:t>【</a:t>
            </a:r>
            <a:r>
              <a:rPr lang="ja-JP" altLang="en-US" sz="1200" b="0" dirty="0" smtClean="0">
                <a:latin typeface="メイリオ" panose="020B0604030504040204" pitchFamily="50" charset="-128"/>
              </a:rPr>
              <a:t>気道狭窄</a:t>
            </a:r>
            <a:r>
              <a:rPr lang="en-US" altLang="ja-JP" sz="1200" dirty="0" smtClean="0">
                <a:latin typeface="+mj-ea"/>
              </a:rPr>
              <a:t>】</a:t>
            </a:r>
            <a:endParaRPr lang="en-US" altLang="ja-JP" sz="1200" b="0" dirty="0" smtClean="0">
              <a:latin typeface="メイリオ" panose="020B0604030504040204" pitchFamily="50" charset="-128"/>
            </a:endParaRPr>
          </a:p>
          <a:p>
            <a:r>
              <a:rPr kumimoji="1" lang="ja-JP" altLang="en-US" sz="1300" b="0" i="0" u="none" strike="noStrike" kern="1200" baseline="0" dirty="0" err="1" smtClean="0">
                <a:solidFill>
                  <a:schemeClr val="tx1"/>
                </a:solidFill>
                <a:latin typeface="+mn-lt"/>
                <a:ea typeface="+mn-ea"/>
                <a:cs typeface="+mn-cs"/>
              </a:rPr>
              <a:t>ぜん</a:t>
            </a:r>
            <a:r>
              <a:rPr kumimoji="1" lang="ja-JP" altLang="en-US" sz="1300" b="0" i="0" u="none" strike="noStrike" kern="1200" baseline="0" dirty="0" smtClean="0">
                <a:solidFill>
                  <a:schemeClr val="tx1"/>
                </a:solidFill>
                <a:latin typeface="+mn-lt"/>
                <a:ea typeface="+mn-ea"/>
                <a:cs typeface="+mn-cs"/>
              </a:rPr>
              <a:t>息では気道がいろいろな刺激により収縮して狭くなります。そのため、ヒューヒュー、ゼーゼーというぜん鳴が聞こえるようになり、息苦しくなります。</a:t>
            </a:r>
            <a:endParaRPr lang="en-US" altLang="ja-JP" sz="1200" b="0" dirty="0">
              <a:latin typeface="+mj-ea"/>
            </a:endParaRPr>
          </a:p>
        </p:txBody>
      </p:sp>
      <p:sp>
        <p:nvSpPr>
          <p:cNvPr id="4" name="スライド番号プレースホルダー 3"/>
          <p:cNvSpPr>
            <a:spLocks noGrp="1"/>
          </p:cNvSpPr>
          <p:nvPr>
            <p:ph type="sldNum" sz="quarter" idx="10"/>
          </p:nvPr>
        </p:nvSpPr>
        <p:spPr/>
        <p:txBody>
          <a:bodyPr/>
          <a:lstStyle/>
          <a:p>
            <a:fld id="{7AD1057B-E824-4FC3-AC04-FF00B1B2FA7D}" type="slidenum">
              <a:rPr lang="ja-JP" altLang="en-US" smtClean="0">
                <a:solidFill>
                  <a:prstClr val="black"/>
                </a:solidFill>
              </a:rPr>
              <a:pPr/>
              <a:t>28</a:t>
            </a:fld>
            <a:endParaRPr lang="ja-JP" altLang="en-US">
              <a:solidFill>
                <a:prstClr val="black"/>
              </a:solidFill>
            </a:endParaRPr>
          </a:p>
        </p:txBody>
      </p:sp>
    </p:spTree>
    <p:extLst>
      <p:ext uri="{BB962C8B-B14F-4D97-AF65-F5344CB8AC3E}">
        <p14:creationId xmlns:p14="http://schemas.microsoft.com/office/powerpoint/2010/main" val="104029737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81075" y="1243013"/>
            <a:ext cx="4840288" cy="3352800"/>
          </a:xfrm>
        </p:spPr>
      </p:sp>
      <p:sp>
        <p:nvSpPr>
          <p:cNvPr id="3" name="ノート プレースホルダー 2"/>
          <p:cNvSpPr>
            <a:spLocks noGrp="1"/>
          </p:cNvSpPr>
          <p:nvPr>
            <p:ph type="body" idx="1"/>
          </p:nvPr>
        </p:nvSpPr>
        <p:spPr/>
        <p:txBody>
          <a:bodyPr/>
          <a:lstStyle/>
          <a:p>
            <a:r>
              <a:rPr lang="en-US" altLang="ja-JP" sz="1200" dirty="0">
                <a:latin typeface="+mj-ea"/>
              </a:rPr>
              <a:t>【</a:t>
            </a:r>
            <a:r>
              <a:rPr lang="ja-JP" altLang="en-US" sz="1200" dirty="0">
                <a:latin typeface="+mj-ea"/>
              </a:rPr>
              <a:t>リモデリング</a:t>
            </a:r>
            <a:r>
              <a:rPr lang="en-US" altLang="ja-JP" sz="1200" dirty="0">
                <a:latin typeface="+mj-ea"/>
              </a:rPr>
              <a:t>】</a:t>
            </a:r>
          </a:p>
          <a:p>
            <a:r>
              <a:rPr kumimoji="1" lang="ja-JP" altLang="en-US" sz="1300" b="0" i="0" u="none" strike="noStrike" kern="1200" baseline="0" dirty="0" smtClean="0">
                <a:solidFill>
                  <a:schemeClr val="tx1"/>
                </a:solidFill>
                <a:latin typeface="+mn-lt"/>
                <a:ea typeface="+mn-ea"/>
                <a:cs typeface="+mn-cs"/>
              </a:rPr>
              <a:t>炎症によって気道の組織の一部に障害が起こると身体はその壊れた部分を修復しようとします。傷が軽ければ元に戻りますが、発作をくり返していると、傷は元通りに治らず（リモデリング）、呼吸機能の低下がおこります。</a:t>
            </a:r>
            <a:endParaRPr lang="en-US" altLang="ja-JP" sz="1200" dirty="0">
              <a:latin typeface="+mj-ea"/>
            </a:endParaRPr>
          </a:p>
        </p:txBody>
      </p:sp>
      <p:sp>
        <p:nvSpPr>
          <p:cNvPr id="4" name="スライド番号プレースホルダー 3"/>
          <p:cNvSpPr>
            <a:spLocks noGrp="1"/>
          </p:cNvSpPr>
          <p:nvPr>
            <p:ph type="sldNum" sz="quarter" idx="10"/>
          </p:nvPr>
        </p:nvSpPr>
        <p:spPr/>
        <p:txBody>
          <a:bodyPr/>
          <a:lstStyle/>
          <a:p>
            <a:fld id="{7AD1057B-E824-4FC3-AC04-FF00B1B2FA7D}" type="slidenum">
              <a:rPr lang="ja-JP" altLang="en-US" smtClean="0">
                <a:solidFill>
                  <a:prstClr val="black"/>
                </a:solidFill>
              </a:rPr>
              <a:pPr/>
              <a:t>29</a:t>
            </a:fld>
            <a:endParaRPr lang="ja-JP" altLang="en-US">
              <a:solidFill>
                <a:prstClr val="black"/>
              </a:solidFill>
            </a:endParaRPr>
          </a:p>
        </p:txBody>
      </p:sp>
    </p:spTree>
    <p:extLst>
      <p:ext uri="{BB962C8B-B14F-4D97-AF65-F5344CB8AC3E}">
        <p14:creationId xmlns:p14="http://schemas.microsoft.com/office/powerpoint/2010/main" val="10402973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81075" y="1243013"/>
            <a:ext cx="4840288" cy="3352800"/>
          </a:xfrm>
        </p:spPr>
      </p:sp>
      <p:sp>
        <p:nvSpPr>
          <p:cNvPr id="3" name="ノート プレースホルダー 2"/>
          <p:cNvSpPr>
            <a:spLocks noGrp="1"/>
          </p:cNvSpPr>
          <p:nvPr>
            <p:ph type="body" idx="1"/>
          </p:nvPr>
        </p:nvSpPr>
        <p:spPr/>
        <p:txBody>
          <a:bodyPr/>
          <a:lstStyle/>
          <a:p>
            <a:pPr defTabSz="913533">
              <a:defRPr/>
            </a:pPr>
            <a:r>
              <a:rPr lang="ja-JP" altLang="en-US" dirty="0" smtClean="0">
                <a:latin typeface="+mj-ea"/>
                <a:ea typeface="+mj-ea"/>
                <a:cs typeface="メイリオ" panose="020B0604030504040204" pitchFamily="50" charset="-128"/>
              </a:rPr>
              <a:t>ヒューヒュー、ゼーゼーは、空気の通り道（気道）が狭いときに聞かれる、</a:t>
            </a:r>
            <a:r>
              <a:rPr lang="ja-JP" altLang="en-US" dirty="0" err="1" smtClean="0">
                <a:latin typeface="+mj-ea"/>
                <a:ea typeface="+mj-ea"/>
                <a:cs typeface="メイリオ" panose="020B0604030504040204" pitchFamily="50" charset="-128"/>
              </a:rPr>
              <a:t>ぜん</a:t>
            </a:r>
            <a:r>
              <a:rPr lang="ja-JP" altLang="en-US" dirty="0" smtClean="0">
                <a:latin typeface="+mj-ea"/>
                <a:ea typeface="+mj-ea"/>
                <a:cs typeface="メイリオ" panose="020B0604030504040204" pitchFamily="50" charset="-128"/>
              </a:rPr>
              <a:t>息に特徴的な症状です。</a:t>
            </a:r>
            <a:endParaRPr kumimoji="1" lang="ja-JP" altLang="en-US" dirty="0" smtClean="0">
              <a:latin typeface="+mj-ea"/>
              <a:ea typeface="+mj-ea"/>
            </a:endParaRPr>
          </a:p>
          <a:p>
            <a:pPr defTabSz="913533"/>
            <a:r>
              <a:rPr lang="ja-JP" altLang="en-US" dirty="0" smtClean="0">
                <a:latin typeface="+mj-ea"/>
                <a:ea typeface="+mj-ea"/>
                <a:cs typeface="メイリオ" panose="020B0604030504040204" pitchFamily="50" charset="-128"/>
              </a:rPr>
              <a:t>ただし、乳児</a:t>
            </a:r>
            <a:r>
              <a:rPr lang="ja-JP" altLang="en-US" dirty="0">
                <a:latin typeface="+mj-ea"/>
                <a:ea typeface="+mj-ea"/>
                <a:cs typeface="メイリオ" panose="020B0604030504040204" pitchFamily="50" charset="-128"/>
              </a:rPr>
              <a:t>ではもともと空気の通り道（気道）が細いため</a:t>
            </a:r>
            <a:r>
              <a:rPr lang="ja-JP" altLang="en-US" dirty="0" smtClean="0">
                <a:latin typeface="+mj-ea"/>
                <a:ea typeface="+mj-ea"/>
                <a:cs typeface="メイリオ" panose="020B0604030504040204" pitchFamily="50" charset="-128"/>
              </a:rPr>
              <a:t>、風邪でも</a:t>
            </a:r>
            <a:r>
              <a:rPr lang="ja-JP" altLang="en-US" dirty="0">
                <a:latin typeface="+mj-ea"/>
                <a:ea typeface="+mj-ea"/>
                <a:cs typeface="メイリオ" panose="020B0604030504040204" pitchFamily="50" charset="-128"/>
              </a:rPr>
              <a:t>ゼーゼー、ゼロゼロがよく聞かれます</a:t>
            </a:r>
            <a:r>
              <a:rPr lang="ja-JP" altLang="en-US" dirty="0" smtClean="0">
                <a:latin typeface="+mj-ea"/>
                <a:ea typeface="+mj-ea"/>
                <a:cs typeface="メイリオ" panose="020B0604030504040204" pitchFamily="50" charset="-128"/>
              </a:rPr>
              <a:t>。</a:t>
            </a:r>
            <a:endParaRPr lang="ja-JP" altLang="en-US" dirty="0">
              <a:latin typeface="+mj-ea"/>
              <a:ea typeface="+mj-ea"/>
              <a:cs typeface="メイリオ" panose="020B0604030504040204" pitchFamily="50" charset="-128"/>
            </a:endParaRPr>
          </a:p>
        </p:txBody>
      </p:sp>
      <p:sp>
        <p:nvSpPr>
          <p:cNvPr id="4" name="スライド番号プレースホルダー 3"/>
          <p:cNvSpPr>
            <a:spLocks noGrp="1"/>
          </p:cNvSpPr>
          <p:nvPr>
            <p:ph type="sldNum" sz="quarter" idx="10"/>
          </p:nvPr>
        </p:nvSpPr>
        <p:spPr/>
        <p:txBody>
          <a:bodyPr/>
          <a:lstStyle/>
          <a:p>
            <a:fld id="{7AD1057B-E824-4FC3-AC04-FF00B1B2FA7D}" type="slidenum">
              <a:rPr lang="ja-JP" altLang="en-US" smtClean="0">
                <a:solidFill>
                  <a:prstClr val="black"/>
                </a:solidFill>
              </a:rPr>
              <a:pPr/>
              <a:t>3</a:t>
            </a:fld>
            <a:endParaRPr lang="ja-JP" altLang="en-US">
              <a:solidFill>
                <a:prstClr val="black"/>
              </a:solidFill>
            </a:endParaRPr>
          </a:p>
        </p:txBody>
      </p:sp>
    </p:spTree>
    <p:extLst>
      <p:ext uri="{BB962C8B-B14F-4D97-AF65-F5344CB8AC3E}">
        <p14:creationId xmlns:p14="http://schemas.microsoft.com/office/powerpoint/2010/main" val="104784439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81075" y="1243013"/>
            <a:ext cx="4840288" cy="3352800"/>
          </a:xfrm>
        </p:spPr>
      </p:sp>
      <p:sp>
        <p:nvSpPr>
          <p:cNvPr id="3" name="ノート プレースホルダー 2"/>
          <p:cNvSpPr>
            <a:spLocks noGrp="1"/>
          </p:cNvSpPr>
          <p:nvPr>
            <p:ph type="body" idx="1"/>
          </p:nvPr>
        </p:nvSpPr>
        <p:spPr/>
        <p:txBody>
          <a:bodyPr/>
          <a:lstStyle/>
          <a:p>
            <a:r>
              <a:rPr lang="en-US" altLang="ja-JP" sz="1400" dirty="0" smtClean="0">
                <a:latin typeface="+mj-ea"/>
              </a:rPr>
              <a:t>【</a:t>
            </a:r>
            <a:r>
              <a:rPr lang="ja-JP" altLang="en-US" sz="1300" b="0" dirty="0" smtClean="0">
                <a:latin typeface="メイリオ" panose="020B0604030504040204" pitchFamily="50" charset="-128"/>
              </a:rPr>
              <a:t>気道</a:t>
            </a:r>
            <a:r>
              <a:rPr lang="ja-JP" altLang="en-US" sz="1300" b="0" dirty="0">
                <a:latin typeface="メイリオ" panose="020B0604030504040204" pitchFamily="50" charset="-128"/>
              </a:rPr>
              <a:t>狭窄</a:t>
            </a:r>
            <a:r>
              <a:rPr lang="en-US" altLang="ja-JP" sz="1300" b="0" dirty="0">
                <a:latin typeface="メイリオ" panose="020B0604030504040204" pitchFamily="50" charset="-128"/>
              </a:rPr>
              <a:t>】</a:t>
            </a:r>
          </a:p>
          <a:p>
            <a:r>
              <a:rPr kumimoji="1" lang="ja-JP" altLang="en-US" sz="1300" b="0" i="0" u="none" strike="noStrike" kern="1200" baseline="0" dirty="0" err="1" smtClean="0">
                <a:solidFill>
                  <a:schemeClr val="tx1"/>
                </a:solidFill>
                <a:latin typeface="+mn-lt"/>
                <a:ea typeface="+mn-ea"/>
                <a:cs typeface="+mn-cs"/>
              </a:rPr>
              <a:t>ぜん</a:t>
            </a:r>
            <a:r>
              <a:rPr kumimoji="1" lang="ja-JP" altLang="en-US" sz="1300" b="0" i="0" u="none" strike="noStrike" kern="1200" baseline="0" dirty="0" smtClean="0">
                <a:solidFill>
                  <a:schemeClr val="tx1"/>
                </a:solidFill>
                <a:latin typeface="+mn-lt"/>
                <a:ea typeface="+mn-ea"/>
                <a:cs typeface="+mn-cs"/>
              </a:rPr>
              <a:t>息では気道がいろいろな刺激により収縮して狭くなります。そのため、ヒューヒュー、ゼーゼーというぜん鳴が聞こえるようになり、息苦しくなります。</a:t>
            </a:r>
            <a:endParaRPr lang="en-US" altLang="ja-JP" sz="1300" b="0" dirty="0" smtClean="0">
              <a:latin typeface="+mj-ea"/>
            </a:endParaRPr>
          </a:p>
          <a:p>
            <a:endParaRPr lang="en-US" altLang="ja-JP" sz="1300" dirty="0" smtClean="0">
              <a:latin typeface="+mj-ea"/>
            </a:endParaRPr>
          </a:p>
          <a:p>
            <a:r>
              <a:rPr lang="en-US" altLang="ja-JP" sz="1400" dirty="0" smtClean="0">
                <a:latin typeface="+mj-ea"/>
              </a:rPr>
              <a:t>【</a:t>
            </a:r>
            <a:r>
              <a:rPr lang="ja-JP" altLang="en-US" sz="1300" dirty="0" smtClean="0">
                <a:latin typeface="+mj-ea"/>
              </a:rPr>
              <a:t>慢性</a:t>
            </a:r>
            <a:r>
              <a:rPr lang="ja-JP" altLang="en-US" sz="1300" dirty="0">
                <a:latin typeface="+mj-ea"/>
              </a:rPr>
              <a:t>炎症</a:t>
            </a:r>
            <a:r>
              <a:rPr lang="en-US" altLang="ja-JP" sz="1300" dirty="0">
                <a:latin typeface="+mj-ea"/>
              </a:rPr>
              <a:t>】</a:t>
            </a:r>
          </a:p>
          <a:p>
            <a:r>
              <a:rPr kumimoji="1" lang="ja-JP" altLang="en-US" sz="1300" b="0" i="0" u="none" strike="noStrike" kern="1200" baseline="0" dirty="0" smtClean="0">
                <a:solidFill>
                  <a:schemeClr val="tx1"/>
                </a:solidFill>
                <a:latin typeface="+mn-lt"/>
                <a:ea typeface="+mn-ea"/>
                <a:cs typeface="+mn-cs"/>
              </a:rPr>
              <a:t>ダニやタバコの煙などの環境因子によって気道粘膜の炎症が起こります。皮膚にたとえると、すりむけて“ヒリヒリ”している状態です。</a:t>
            </a:r>
            <a:r>
              <a:rPr kumimoji="1" lang="ja-JP" altLang="en-US" sz="1300" b="0" i="0" u="none" strike="noStrike" kern="1200" baseline="0" dirty="0" err="1" smtClean="0">
                <a:solidFill>
                  <a:schemeClr val="tx1"/>
                </a:solidFill>
                <a:latin typeface="+mn-lt"/>
                <a:ea typeface="+mn-ea"/>
                <a:cs typeface="+mn-cs"/>
              </a:rPr>
              <a:t>ぜん</a:t>
            </a:r>
            <a:r>
              <a:rPr kumimoji="1" lang="ja-JP" altLang="en-US" sz="1300" b="0" i="0" u="none" strike="noStrike" kern="1200" baseline="0" dirty="0" smtClean="0">
                <a:solidFill>
                  <a:schemeClr val="tx1"/>
                </a:solidFill>
                <a:latin typeface="+mn-lt"/>
                <a:ea typeface="+mn-ea"/>
                <a:cs typeface="+mn-cs"/>
              </a:rPr>
              <a:t>息の人の気道は、発作がないときでも常に炎症が続いています。そのため発作がないときでも刺激を減らしたり炎症を抑える治療が必要です。</a:t>
            </a:r>
            <a:endParaRPr lang="ja-JP" altLang="en-US" sz="1300" dirty="0" smtClean="0">
              <a:latin typeface="+mj-ea"/>
            </a:endParaRPr>
          </a:p>
          <a:p>
            <a:endParaRPr lang="en-US" altLang="ja-JP" sz="1300" dirty="0" smtClean="0">
              <a:latin typeface="+mj-ea"/>
            </a:endParaRPr>
          </a:p>
          <a:p>
            <a:r>
              <a:rPr lang="en-US" altLang="ja-JP" sz="1400" dirty="0" smtClean="0">
                <a:latin typeface="+mj-ea"/>
              </a:rPr>
              <a:t>【</a:t>
            </a:r>
            <a:r>
              <a:rPr lang="ja-JP" altLang="en-US" sz="1300" dirty="0" smtClean="0">
                <a:latin typeface="+mj-ea"/>
              </a:rPr>
              <a:t>気道過敏性</a:t>
            </a:r>
            <a:r>
              <a:rPr lang="en-US" altLang="ja-JP" sz="1300" dirty="0" smtClean="0">
                <a:latin typeface="+mj-ea"/>
              </a:rPr>
              <a:t>】</a:t>
            </a:r>
          </a:p>
          <a:p>
            <a:r>
              <a:rPr kumimoji="1" lang="ja-JP" altLang="en-US" sz="1300" b="0" i="0" u="none" strike="noStrike" kern="1200" baseline="0" dirty="0" smtClean="0">
                <a:solidFill>
                  <a:schemeClr val="tx1"/>
                </a:solidFill>
                <a:latin typeface="+mn-lt"/>
                <a:ea typeface="+mn-ea"/>
                <a:cs typeface="+mn-cs"/>
              </a:rPr>
              <a:t>ぜん息の人の気道は、通常であれば反応しないようなちょっとした刺激にも敏感に反応して、収縮しやすくなっています。この気道が敏感になる原因は、気道の炎症が考えられています。気道の炎症が治まれば、刺激にも反応しにくくなり、ぜん息発作は起きにくくなります。</a:t>
            </a:r>
            <a:endParaRPr lang="en-US" altLang="ja-JP" sz="1300" dirty="0" smtClean="0">
              <a:latin typeface="+mj-ea"/>
            </a:endParaRPr>
          </a:p>
          <a:p>
            <a:endParaRPr lang="en-US" altLang="ja-JP" sz="1300" dirty="0" smtClean="0">
              <a:latin typeface="+mj-ea"/>
            </a:endParaRPr>
          </a:p>
          <a:p>
            <a:r>
              <a:rPr lang="en-US" altLang="ja-JP" sz="1400" dirty="0" smtClean="0">
                <a:latin typeface="+mj-ea"/>
              </a:rPr>
              <a:t>【</a:t>
            </a:r>
            <a:r>
              <a:rPr lang="ja-JP" altLang="en-US" sz="1300" dirty="0" smtClean="0">
                <a:latin typeface="+mj-ea"/>
              </a:rPr>
              <a:t>リモデリング</a:t>
            </a:r>
            <a:r>
              <a:rPr lang="en-US" altLang="ja-JP" sz="1300" dirty="0">
                <a:latin typeface="+mj-ea"/>
              </a:rPr>
              <a:t>】</a:t>
            </a:r>
          </a:p>
          <a:p>
            <a:r>
              <a:rPr kumimoji="1" lang="ja-JP" altLang="en-US" sz="1300" b="0" i="0" u="none" strike="noStrike" kern="1200" baseline="0" dirty="0" smtClean="0">
                <a:solidFill>
                  <a:schemeClr val="tx1"/>
                </a:solidFill>
                <a:latin typeface="+mn-lt"/>
                <a:ea typeface="+mn-ea"/>
                <a:cs typeface="+mn-cs"/>
              </a:rPr>
              <a:t>炎症によって気道の組織の一部に障害が起こると身体はその壊れた部分を修復しようとします。傷が軽ければ元に戻りますが、発作をくり返していると、傷は元通りに治らず（リモデリング）、呼吸機能の低下がおこります。</a:t>
            </a:r>
            <a:endParaRPr lang="en-US" altLang="ja-JP" sz="1300" dirty="0">
              <a:latin typeface="+mj-ea"/>
            </a:endParaRPr>
          </a:p>
        </p:txBody>
      </p:sp>
      <p:sp>
        <p:nvSpPr>
          <p:cNvPr id="4" name="スライド番号プレースホルダー 3"/>
          <p:cNvSpPr>
            <a:spLocks noGrp="1"/>
          </p:cNvSpPr>
          <p:nvPr>
            <p:ph type="sldNum" sz="quarter" idx="10"/>
          </p:nvPr>
        </p:nvSpPr>
        <p:spPr/>
        <p:txBody>
          <a:bodyPr/>
          <a:lstStyle/>
          <a:p>
            <a:fld id="{7AD1057B-E824-4FC3-AC04-FF00B1B2FA7D}" type="slidenum">
              <a:rPr lang="ja-JP" altLang="en-US" smtClean="0">
                <a:solidFill>
                  <a:prstClr val="black"/>
                </a:solidFill>
              </a:rPr>
              <a:pPr/>
              <a:t>30</a:t>
            </a:fld>
            <a:endParaRPr lang="ja-JP" altLang="en-US">
              <a:solidFill>
                <a:prstClr val="black"/>
              </a:solidFill>
            </a:endParaRPr>
          </a:p>
        </p:txBody>
      </p:sp>
    </p:spTree>
    <p:extLst>
      <p:ext uri="{BB962C8B-B14F-4D97-AF65-F5344CB8AC3E}">
        <p14:creationId xmlns:p14="http://schemas.microsoft.com/office/powerpoint/2010/main" val="104029737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81075" y="1243013"/>
            <a:ext cx="4840288" cy="3352800"/>
          </a:xfrm>
        </p:spPr>
      </p:sp>
      <p:sp>
        <p:nvSpPr>
          <p:cNvPr id="3" name="ノート プレースホルダー 2"/>
          <p:cNvSpPr>
            <a:spLocks noGrp="1"/>
          </p:cNvSpPr>
          <p:nvPr>
            <p:ph type="body" idx="1"/>
          </p:nvPr>
        </p:nvSpPr>
        <p:spPr/>
        <p:txBody>
          <a:bodyPr/>
          <a:lstStyle/>
          <a:p>
            <a:r>
              <a:rPr kumimoji="1" lang="ja-JP" altLang="en-US" sz="1300" b="0" i="0" u="none" strike="noStrike" kern="1200" baseline="0" dirty="0" smtClean="0">
                <a:solidFill>
                  <a:schemeClr val="tx1"/>
                </a:solidFill>
                <a:latin typeface="+mn-lt"/>
                <a:ea typeface="+mn-ea"/>
                <a:cs typeface="+mn-cs"/>
              </a:rPr>
              <a:t>ねじったストローですったりはいたりしてみましょう。</a:t>
            </a:r>
          </a:p>
          <a:p>
            <a:r>
              <a:rPr kumimoji="1" lang="ja-JP" altLang="en-US" sz="1300" b="0" i="0" u="none" strike="noStrike" kern="1200" baseline="0" dirty="0" smtClean="0">
                <a:solidFill>
                  <a:schemeClr val="tx1"/>
                </a:solidFill>
                <a:latin typeface="+mn-lt"/>
                <a:ea typeface="+mn-ea"/>
                <a:cs typeface="+mn-cs"/>
              </a:rPr>
              <a:t>これがぜん息発作のときの息苦しさです。ストローがねじれているので、空気のすいにくさやはきにくさを感じるはずです。この息苦しい感じが、</a:t>
            </a:r>
            <a:r>
              <a:rPr kumimoji="1" lang="ja-JP" altLang="en-US" sz="1300" b="0" i="0" u="none" strike="noStrike" kern="1200" baseline="0" dirty="0" err="1" smtClean="0">
                <a:solidFill>
                  <a:schemeClr val="tx1"/>
                </a:solidFill>
                <a:latin typeface="+mn-lt"/>
                <a:ea typeface="+mn-ea"/>
                <a:cs typeface="+mn-cs"/>
              </a:rPr>
              <a:t>ぜん</a:t>
            </a:r>
            <a:r>
              <a:rPr kumimoji="1" lang="ja-JP" altLang="en-US" sz="1300" b="0" i="0" u="none" strike="noStrike" kern="1200" baseline="0" dirty="0" smtClean="0">
                <a:solidFill>
                  <a:schemeClr val="tx1"/>
                </a:solidFill>
                <a:latin typeface="+mn-lt"/>
                <a:ea typeface="+mn-ea"/>
                <a:cs typeface="+mn-cs"/>
              </a:rPr>
              <a:t>息の発作のときの息苦しさなのです。</a:t>
            </a:r>
            <a:endParaRPr lang="ja-JP" altLang="en-US" sz="1200" dirty="0">
              <a:latin typeface="+mj-ea"/>
            </a:endParaRPr>
          </a:p>
        </p:txBody>
      </p:sp>
      <p:sp>
        <p:nvSpPr>
          <p:cNvPr id="4" name="スライド番号プレースホルダー 3"/>
          <p:cNvSpPr>
            <a:spLocks noGrp="1"/>
          </p:cNvSpPr>
          <p:nvPr>
            <p:ph type="sldNum" sz="quarter" idx="10"/>
          </p:nvPr>
        </p:nvSpPr>
        <p:spPr/>
        <p:txBody>
          <a:bodyPr/>
          <a:lstStyle/>
          <a:p>
            <a:fld id="{7AD1057B-E824-4FC3-AC04-FF00B1B2FA7D}" type="slidenum">
              <a:rPr lang="ja-JP" altLang="en-US" smtClean="0">
                <a:solidFill>
                  <a:prstClr val="black"/>
                </a:solidFill>
              </a:rPr>
              <a:pPr/>
              <a:t>31</a:t>
            </a:fld>
            <a:endParaRPr lang="ja-JP" altLang="en-US">
              <a:solidFill>
                <a:prstClr val="black"/>
              </a:solidFill>
            </a:endParaRPr>
          </a:p>
        </p:txBody>
      </p:sp>
    </p:spTree>
    <p:extLst>
      <p:ext uri="{BB962C8B-B14F-4D97-AF65-F5344CB8AC3E}">
        <p14:creationId xmlns:p14="http://schemas.microsoft.com/office/powerpoint/2010/main" val="104029737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81075" y="1243013"/>
            <a:ext cx="4840288" cy="3352800"/>
          </a:xfrm>
        </p:spPr>
      </p:sp>
      <p:sp>
        <p:nvSpPr>
          <p:cNvPr id="3" name="ノート プレースホルダー 2"/>
          <p:cNvSpPr>
            <a:spLocks noGrp="1"/>
          </p:cNvSpPr>
          <p:nvPr>
            <p:ph type="body" idx="1"/>
          </p:nvPr>
        </p:nvSpPr>
        <p:spPr/>
        <p:txBody>
          <a:bodyPr/>
          <a:lstStyle/>
          <a:p>
            <a:r>
              <a:rPr kumimoji="1" lang="ja-JP" altLang="en-US" sz="1300" b="0" i="0" u="none" strike="noStrike" kern="1200" baseline="0" dirty="0" smtClean="0">
                <a:solidFill>
                  <a:schemeClr val="tx1"/>
                </a:solidFill>
                <a:latin typeface="+mn-lt"/>
                <a:ea typeface="+mn-ea"/>
                <a:cs typeface="+mn-cs"/>
              </a:rPr>
              <a:t>炎症がある気道はとても敏感です。</a:t>
            </a:r>
          </a:p>
          <a:p>
            <a:r>
              <a:rPr kumimoji="1" lang="ja-JP" altLang="en-US" sz="1300" b="0" i="0" u="none" strike="noStrike" kern="1200" baseline="0" dirty="0" smtClean="0">
                <a:solidFill>
                  <a:schemeClr val="tx1"/>
                </a:solidFill>
                <a:latin typeface="+mn-lt"/>
                <a:ea typeface="+mn-ea"/>
                <a:cs typeface="+mn-cs"/>
              </a:rPr>
              <a:t>タバコの煙や、ダニなどのアレルゲン（アレルギーの原因物質）、風邪や天候などいろいろなことが刺激になって、</a:t>
            </a:r>
            <a:r>
              <a:rPr kumimoji="1" lang="ja-JP" altLang="en-US" sz="1300" b="0" i="0" u="none" strike="noStrike" kern="1200" baseline="0" dirty="0" err="1" smtClean="0">
                <a:solidFill>
                  <a:schemeClr val="tx1"/>
                </a:solidFill>
                <a:latin typeface="+mn-lt"/>
                <a:ea typeface="+mn-ea"/>
                <a:cs typeface="+mn-cs"/>
              </a:rPr>
              <a:t>ぜん</a:t>
            </a:r>
            <a:r>
              <a:rPr kumimoji="1" lang="ja-JP" altLang="en-US" sz="1300" b="0" i="0" u="none" strike="noStrike" kern="1200" baseline="0" dirty="0" smtClean="0">
                <a:solidFill>
                  <a:schemeClr val="tx1"/>
                </a:solidFill>
                <a:latin typeface="+mn-lt"/>
                <a:ea typeface="+mn-ea"/>
                <a:cs typeface="+mn-cs"/>
              </a:rPr>
              <a:t>息発作が起こってしまいます。発作を起こす原因を知って適切な対策をしましょう。</a:t>
            </a:r>
            <a:endParaRPr lang="en-US" altLang="ja-JP" sz="1300" b="0" dirty="0">
              <a:solidFill>
                <a:schemeClr val="tx1"/>
              </a:solidFill>
              <a:latin typeface="+mj-ea"/>
            </a:endParaRPr>
          </a:p>
          <a:p>
            <a:r>
              <a:rPr lang="en-US" altLang="ja-JP" sz="1300" b="0" dirty="0">
                <a:solidFill>
                  <a:schemeClr val="tx1"/>
                </a:solidFill>
                <a:latin typeface="+mj-ea"/>
              </a:rPr>
              <a:t>【</a:t>
            </a:r>
            <a:r>
              <a:rPr lang="ja-JP" altLang="en-US" sz="1300" b="0" dirty="0">
                <a:solidFill>
                  <a:schemeClr val="tx1"/>
                </a:solidFill>
                <a:latin typeface="+mj-ea"/>
              </a:rPr>
              <a:t>タバコや花火などのけむり</a:t>
            </a:r>
            <a:r>
              <a:rPr lang="en-US" altLang="ja-JP" sz="1300" b="0" dirty="0">
                <a:solidFill>
                  <a:schemeClr val="tx1"/>
                </a:solidFill>
                <a:latin typeface="+mj-ea"/>
              </a:rPr>
              <a:t>】</a:t>
            </a:r>
          </a:p>
          <a:p>
            <a:r>
              <a:rPr kumimoji="1" lang="ja-JP" altLang="en-US" sz="1300" b="0" i="0" u="none" strike="noStrike" kern="1200" baseline="0" dirty="0" smtClean="0">
                <a:solidFill>
                  <a:schemeClr val="tx1"/>
                </a:solidFill>
                <a:latin typeface="+mn-lt"/>
                <a:ea typeface="+mn-ea"/>
                <a:cs typeface="+mn-cs"/>
              </a:rPr>
              <a:t>タバコや花火の煙などのような、環境中の刺激物質によって</a:t>
            </a:r>
            <a:r>
              <a:rPr kumimoji="1" lang="ja-JP" altLang="en-US" sz="1300" b="0" i="0" u="none" strike="noStrike" kern="1200" baseline="0" dirty="0" err="1" smtClean="0">
                <a:solidFill>
                  <a:schemeClr val="tx1"/>
                </a:solidFill>
                <a:latin typeface="+mn-lt"/>
                <a:ea typeface="+mn-ea"/>
                <a:cs typeface="+mn-cs"/>
              </a:rPr>
              <a:t>ぜん</a:t>
            </a:r>
            <a:r>
              <a:rPr kumimoji="1" lang="ja-JP" altLang="en-US" sz="1300" b="0" i="0" u="none" strike="noStrike" kern="1200" baseline="0" dirty="0" smtClean="0">
                <a:solidFill>
                  <a:schemeClr val="tx1"/>
                </a:solidFill>
                <a:latin typeface="+mn-lt"/>
                <a:ea typeface="+mn-ea"/>
                <a:cs typeface="+mn-cs"/>
              </a:rPr>
              <a:t>息発作が起こることがあります。これらはアレルゲンではありませんが、炎症が起きて敏感になっている気道を刺激することで発作の原因になります。</a:t>
            </a:r>
            <a:endParaRPr lang="en-US" altLang="ja-JP" sz="1300" b="1" dirty="0">
              <a:solidFill>
                <a:schemeClr val="tx1"/>
              </a:solidFill>
              <a:latin typeface="+mj-ea"/>
            </a:endParaRPr>
          </a:p>
          <a:p>
            <a:r>
              <a:rPr lang="en-US" altLang="ja-JP" sz="1300" b="0" dirty="0" smtClean="0">
                <a:solidFill>
                  <a:schemeClr val="tx1"/>
                </a:solidFill>
                <a:latin typeface="+mj-ea"/>
              </a:rPr>
              <a:t>【</a:t>
            </a:r>
            <a:r>
              <a:rPr lang="ja-JP" altLang="en-US" sz="1300" b="0" dirty="0" smtClean="0">
                <a:solidFill>
                  <a:schemeClr val="tx1"/>
                </a:solidFill>
                <a:latin typeface="+mj-ea"/>
              </a:rPr>
              <a:t>アレルゲン</a:t>
            </a:r>
            <a:r>
              <a:rPr lang="en-US" altLang="ja-JP" sz="1300" b="0" dirty="0" smtClean="0">
                <a:solidFill>
                  <a:schemeClr val="tx1"/>
                </a:solidFill>
                <a:latin typeface="+mj-ea"/>
              </a:rPr>
              <a:t>】</a:t>
            </a:r>
            <a:endParaRPr lang="en-US" altLang="ja-JP" sz="1300" b="0" dirty="0">
              <a:solidFill>
                <a:schemeClr val="tx1"/>
              </a:solidFill>
              <a:latin typeface="+mj-ea"/>
            </a:endParaRPr>
          </a:p>
          <a:p>
            <a:r>
              <a:rPr kumimoji="1" lang="ja-JP" altLang="en-US" sz="1300" b="0" i="0" u="none" strike="noStrike" kern="1200" baseline="0" dirty="0" smtClean="0">
                <a:solidFill>
                  <a:schemeClr val="tx1"/>
                </a:solidFill>
                <a:latin typeface="+mn-lt"/>
                <a:ea typeface="+mn-ea"/>
                <a:cs typeface="+mn-cs"/>
              </a:rPr>
              <a:t>アレルゲンも</a:t>
            </a:r>
            <a:r>
              <a:rPr kumimoji="1" lang="ja-JP" altLang="en-US" sz="1300" b="0" i="0" u="none" strike="noStrike" kern="1200" baseline="0" dirty="0" err="1" smtClean="0">
                <a:solidFill>
                  <a:schemeClr val="tx1"/>
                </a:solidFill>
                <a:latin typeface="+mn-lt"/>
                <a:ea typeface="+mn-ea"/>
                <a:cs typeface="+mn-cs"/>
              </a:rPr>
              <a:t>ぜん</a:t>
            </a:r>
            <a:r>
              <a:rPr kumimoji="1" lang="ja-JP" altLang="en-US" sz="1300" b="0" i="0" u="none" strike="noStrike" kern="1200" baseline="0" dirty="0" smtClean="0">
                <a:solidFill>
                  <a:schemeClr val="tx1"/>
                </a:solidFill>
                <a:latin typeface="+mn-lt"/>
                <a:ea typeface="+mn-ea"/>
                <a:cs typeface="+mn-cs"/>
              </a:rPr>
              <a:t>息発作の原因になります。人によってアレルゲンになる物質は異なりますが、頻度が高いのはダニやハウスダスト、ペットの毛やフケ、カビ、花粉などです。特にダニは日本の住環境で増殖しやすく、多くのぜん息患者さんのアレルゲンになっています。適切な環境整備や生活の工夫をしてこれらのアレルゲンにさらされる機会を減らしましょう。</a:t>
            </a:r>
            <a:endParaRPr kumimoji="1" lang="en-US" altLang="ja-JP" sz="1300" b="0" i="0" u="none" strike="noStrike" kern="1200" baseline="0" dirty="0" smtClean="0">
              <a:solidFill>
                <a:schemeClr val="tx1"/>
              </a:solidFill>
              <a:latin typeface="+mn-lt"/>
              <a:ea typeface="+mn-ea"/>
              <a:cs typeface="+mn-cs"/>
            </a:endParaRPr>
          </a:p>
          <a:p>
            <a:r>
              <a:rPr kumimoji="1" lang="en-US" altLang="ja-JP" sz="1300" b="0" i="0" u="none" strike="noStrike" kern="1200" baseline="0" dirty="0" smtClean="0">
                <a:solidFill>
                  <a:schemeClr val="tx1"/>
                </a:solidFill>
                <a:latin typeface="+mn-lt"/>
                <a:ea typeface="+mn-ea"/>
                <a:cs typeface="+mn-cs"/>
              </a:rPr>
              <a:t>【</a:t>
            </a:r>
            <a:r>
              <a:rPr kumimoji="1" lang="ja-JP" altLang="en-US" sz="1300" b="0" i="0" u="none" strike="noStrike" kern="1200" baseline="0" dirty="0" smtClean="0">
                <a:solidFill>
                  <a:schemeClr val="tx1"/>
                </a:solidFill>
                <a:latin typeface="+mn-lt"/>
                <a:ea typeface="+mn-ea"/>
                <a:cs typeface="+mn-cs"/>
              </a:rPr>
              <a:t>風邪</a:t>
            </a:r>
            <a:r>
              <a:rPr kumimoji="1" lang="en-US" altLang="ja-JP" sz="1300" b="0" i="0" u="none" strike="noStrike" kern="1200" baseline="0" dirty="0" smtClean="0">
                <a:solidFill>
                  <a:schemeClr val="tx1"/>
                </a:solidFill>
                <a:latin typeface="+mn-lt"/>
                <a:ea typeface="+mn-ea"/>
                <a:cs typeface="+mn-cs"/>
              </a:rPr>
              <a:t>】</a:t>
            </a:r>
          </a:p>
          <a:p>
            <a:r>
              <a:rPr kumimoji="0" lang="ja-JP" altLang="en-US" sz="1300" kern="0" dirty="0" smtClean="0">
                <a:solidFill>
                  <a:schemeClr val="tx1"/>
                </a:solidFill>
                <a:latin typeface="+mj-ea"/>
              </a:rPr>
              <a:t>子ども</a:t>
            </a:r>
            <a:r>
              <a:rPr kumimoji="0" lang="ja-JP" altLang="en-US" sz="1300" kern="0" dirty="0">
                <a:solidFill>
                  <a:schemeClr val="tx1"/>
                </a:solidFill>
                <a:latin typeface="+mj-ea"/>
              </a:rPr>
              <a:t>のぜん息のきっかけとして最も頻度が高いのは風邪であり、その多くがウイルス感染症です。</a:t>
            </a:r>
            <a:r>
              <a:rPr kumimoji="0" lang="ja-JP" altLang="en-US" sz="1300" kern="0" dirty="0" smtClean="0">
                <a:solidFill>
                  <a:schemeClr val="tx1"/>
                </a:solidFill>
                <a:latin typeface="+mj-ea"/>
              </a:rPr>
              <a:t>ライノイルス</a:t>
            </a:r>
            <a:r>
              <a:rPr kumimoji="0" lang="ja-JP" altLang="en-US" sz="1300" kern="0" dirty="0">
                <a:solidFill>
                  <a:schemeClr val="tx1"/>
                </a:solidFill>
                <a:latin typeface="+mj-ea"/>
              </a:rPr>
              <a:t>、</a:t>
            </a:r>
            <a:r>
              <a:rPr kumimoji="0" lang="en-US" altLang="ja-JP" sz="1300" kern="0" dirty="0">
                <a:solidFill>
                  <a:schemeClr val="tx1"/>
                </a:solidFill>
                <a:latin typeface="+mj-ea"/>
              </a:rPr>
              <a:t>RS</a:t>
            </a:r>
            <a:r>
              <a:rPr kumimoji="0" lang="ja-JP" altLang="en-US" sz="1300" kern="0" dirty="0">
                <a:solidFill>
                  <a:schemeClr val="tx1"/>
                </a:solidFill>
                <a:latin typeface="+mj-ea"/>
              </a:rPr>
              <a:t>ウイルス、ヒトメタニューモウイルス、インフルエンザウイルスなどが原因として知られています。</a:t>
            </a:r>
            <a:endParaRPr kumimoji="0" lang="en-US" altLang="ja-JP" sz="1300" kern="0" dirty="0">
              <a:solidFill>
                <a:schemeClr val="tx1"/>
              </a:solidFill>
              <a:latin typeface="+mj-ea"/>
            </a:endParaRPr>
          </a:p>
          <a:p>
            <a:pPr defTabSz="655571"/>
            <a:r>
              <a:rPr kumimoji="0" lang="ja-JP" altLang="en-US" sz="1300" kern="0" dirty="0">
                <a:solidFill>
                  <a:schemeClr val="tx1"/>
                </a:solidFill>
                <a:latin typeface="+mj-ea"/>
              </a:rPr>
              <a:t>風邪を完全に防ぐことは難しいですが、可能な範囲で予防を</a:t>
            </a:r>
            <a:r>
              <a:rPr kumimoji="0" lang="ja-JP" altLang="en-US" sz="1300" kern="0" dirty="0" smtClean="0">
                <a:solidFill>
                  <a:schemeClr val="tx1"/>
                </a:solidFill>
                <a:latin typeface="+mj-ea"/>
              </a:rPr>
              <a:t>しましょう。</a:t>
            </a:r>
            <a:endParaRPr kumimoji="0" lang="en-US" altLang="ja-JP" sz="1300" kern="0" dirty="0">
              <a:solidFill>
                <a:schemeClr val="tx1"/>
              </a:solidFill>
              <a:latin typeface="+mj-ea"/>
            </a:endParaRPr>
          </a:p>
          <a:p>
            <a:endParaRPr lang="en-US" altLang="ja-JP" sz="1300" b="0" dirty="0">
              <a:solidFill>
                <a:schemeClr val="tx1"/>
              </a:solidFill>
              <a:latin typeface="+mj-ea"/>
            </a:endParaRPr>
          </a:p>
          <a:p>
            <a:r>
              <a:rPr lang="en-US" altLang="ja-JP" sz="1300" b="0" dirty="0">
                <a:solidFill>
                  <a:schemeClr val="tx1"/>
                </a:solidFill>
                <a:latin typeface="+mj-ea"/>
              </a:rPr>
              <a:t>【</a:t>
            </a:r>
            <a:r>
              <a:rPr lang="ja-JP" altLang="en-US" sz="1300" b="0" dirty="0">
                <a:solidFill>
                  <a:schemeClr val="tx1"/>
                </a:solidFill>
                <a:latin typeface="+mj-ea"/>
              </a:rPr>
              <a:t>天候や</a:t>
            </a:r>
            <a:r>
              <a:rPr lang="ja-JP" altLang="en-US" sz="1300" b="0" dirty="0" smtClean="0">
                <a:solidFill>
                  <a:schemeClr val="tx1"/>
                </a:solidFill>
                <a:latin typeface="+mj-ea"/>
              </a:rPr>
              <a:t>季節</a:t>
            </a:r>
            <a:r>
              <a:rPr lang="en-US" altLang="ja-JP" sz="1300" b="0" dirty="0" smtClean="0">
                <a:solidFill>
                  <a:schemeClr val="tx1"/>
                </a:solidFill>
                <a:latin typeface="+mj-ea"/>
              </a:rPr>
              <a:t>】</a:t>
            </a:r>
            <a:endParaRPr lang="en-US" altLang="ja-JP" sz="1300" b="0" dirty="0">
              <a:solidFill>
                <a:schemeClr val="tx1"/>
              </a:solidFill>
              <a:latin typeface="+mj-ea"/>
            </a:endParaRPr>
          </a:p>
          <a:p>
            <a:r>
              <a:rPr kumimoji="1" lang="ja-JP" altLang="en-US" sz="1300" b="0" i="0" u="none" strike="noStrike" kern="1200" baseline="0" dirty="0" smtClean="0">
                <a:solidFill>
                  <a:schemeClr val="tx1"/>
                </a:solidFill>
                <a:latin typeface="+mn-lt"/>
                <a:ea typeface="+mn-ea"/>
                <a:cs typeface="+mn-cs"/>
              </a:rPr>
              <a:t>季節の変わり目や台風など気象の変化も</a:t>
            </a:r>
            <a:r>
              <a:rPr kumimoji="1" lang="ja-JP" altLang="en-US" sz="1300" b="0" i="0" u="none" strike="noStrike" kern="1200" baseline="0" dirty="0" err="1" smtClean="0">
                <a:solidFill>
                  <a:schemeClr val="tx1"/>
                </a:solidFill>
                <a:latin typeface="+mn-lt"/>
                <a:ea typeface="+mn-ea"/>
                <a:cs typeface="+mn-cs"/>
              </a:rPr>
              <a:t>ぜん</a:t>
            </a:r>
            <a:r>
              <a:rPr kumimoji="1" lang="ja-JP" altLang="en-US" sz="1300" b="0" i="0" u="none" strike="noStrike" kern="1200" baseline="0" dirty="0" smtClean="0">
                <a:solidFill>
                  <a:schemeClr val="tx1"/>
                </a:solidFill>
                <a:latin typeface="+mn-lt"/>
                <a:ea typeface="+mn-ea"/>
                <a:cs typeface="+mn-cs"/>
              </a:rPr>
              <a:t>息発作の原因になることがあります。冬の冷気だけでなく、気温が急激に変化するような状況では発作が起こりやすいので気をつけましょう。一番の対策は普段からぜん息のコントロールを良くすることですが、発作が起こりやすい時期は、気管支拡張薬を携帯しておくと良いでしょう。</a:t>
            </a:r>
            <a:endParaRPr lang="en-US" altLang="ja-JP" sz="1300" b="1" dirty="0">
              <a:solidFill>
                <a:schemeClr val="tx1"/>
              </a:solidFill>
              <a:latin typeface="+mj-ea"/>
            </a:endParaRPr>
          </a:p>
        </p:txBody>
      </p:sp>
      <p:sp>
        <p:nvSpPr>
          <p:cNvPr id="4" name="スライド番号プレースホルダー 3"/>
          <p:cNvSpPr>
            <a:spLocks noGrp="1"/>
          </p:cNvSpPr>
          <p:nvPr>
            <p:ph type="sldNum" sz="quarter" idx="10"/>
          </p:nvPr>
        </p:nvSpPr>
        <p:spPr/>
        <p:txBody>
          <a:bodyPr/>
          <a:lstStyle/>
          <a:p>
            <a:fld id="{7AD1057B-E824-4FC3-AC04-FF00B1B2FA7D}" type="slidenum">
              <a:rPr lang="ja-JP" altLang="en-US" smtClean="0">
                <a:solidFill>
                  <a:prstClr val="black"/>
                </a:solidFill>
              </a:rPr>
              <a:pPr/>
              <a:t>32</a:t>
            </a:fld>
            <a:endParaRPr lang="ja-JP" altLang="en-US">
              <a:solidFill>
                <a:prstClr val="black"/>
              </a:solidFill>
            </a:endParaRPr>
          </a:p>
        </p:txBody>
      </p:sp>
    </p:spTree>
    <p:extLst>
      <p:ext uri="{BB962C8B-B14F-4D97-AF65-F5344CB8AC3E}">
        <p14:creationId xmlns:p14="http://schemas.microsoft.com/office/powerpoint/2010/main" val="267765317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81075" y="1243013"/>
            <a:ext cx="4840288" cy="3352800"/>
          </a:xfrm>
        </p:spPr>
      </p:sp>
      <p:sp>
        <p:nvSpPr>
          <p:cNvPr id="3" name="ノート プレースホルダー 2"/>
          <p:cNvSpPr>
            <a:spLocks noGrp="1"/>
          </p:cNvSpPr>
          <p:nvPr>
            <p:ph type="body" idx="1"/>
          </p:nvPr>
        </p:nvSpPr>
        <p:spPr/>
        <p:txBody>
          <a:bodyPr/>
          <a:lstStyle/>
          <a:p>
            <a:r>
              <a:rPr kumimoji="1" lang="ja-JP" altLang="en-US" sz="1300" b="0" i="0" u="none" strike="noStrike" kern="1200" baseline="0" dirty="0" smtClean="0">
                <a:solidFill>
                  <a:schemeClr val="tx1"/>
                </a:solidFill>
                <a:latin typeface="+mn-lt"/>
                <a:ea typeface="+mn-ea"/>
                <a:cs typeface="+mn-cs"/>
              </a:rPr>
              <a:t>ぜん息治療において、吸入ステロイド薬などの薬を定期的に正しく使用し、気道の炎症を抑えて発作を予防することはとても大切です。しかし薬だけを使っていれば良いということではありません。</a:t>
            </a:r>
          </a:p>
          <a:p>
            <a:r>
              <a:rPr kumimoji="1" lang="ja-JP" altLang="en-US" sz="1300" b="0" i="0" u="none" strike="noStrike" kern="1200" baseline="0" dirty="0" smtClean="0">
                <a:solidFill>
                  <a:schemeClr val="tx1"/>
                </a:solidFill>
                <a:latin typeface="+mn-lt"/>
                <a:ea typeface="+mn-ea"/>
                <a:cs typeface="+mn-cs"/>
              </a:rPr>
              <a:t>薬による治療と同時に、身の回りにあるアレルゲンや悪化要因に対処することで発作を予防し、ぜん息をコントロールすることができるようになります。</a:t>
            </a:r>
          </a:p>
          <a:p>
            <a:r>
              <a:rPr kumimoji="1" lang="ja-JP" altLang="en-US" sz="1300" b="0" i="0" u="none" strike="noStrike" kern="1200" baseline="0" dirty="0" smtClean="0">
                <a:solidFill>
                  <a:schemeClr val="tx1"/>
                </a:solidFill>
                <a:latin typeface="+mn-lt"/>
                <a:ea typeface="+mn-ea"/>
                <a:cs typeface="+mn-cs"/>
              </a:rPr>
              <a:t>気道の炎症がなくなってくれば、薬の量を減らしたり、最終的にはぜん息の完治につながっていきます。薬だけに頼らず、まずは自分にとってのアレルゲンは何なのか、隠れている悪化要因はないかを正しく知り、それらに合わせた対策を実践していきましょう。</a:t>
            </a:r>
          </a:p>
        </p:txBody>
      </p:sp>
      <p:sp>
        <p:nvSpPr>
          <p:cNvPr id="4" name="スライド番号プレースホルダー 3"/>
          <p:cNvSpPr>
            <a:spLocks noGrp="1"/>
          </p:cNvSpPr>
          <p:nvPr>
            <p:ph type="sldNum" sz="quarter" idx="10"/>
          </p:nvPr>
        </p:nvSpPr>
        <p:spPr/>
        <p:txBody>
          <a:bodyPr/>
          <a:lstStyle/>
          <a:p>
            <a:fld id="{7AD1057B-E824-4FC3-AC04-FF00B1B2FA7D}" type="slidenum">
              <a:rPr lang="ja-JP" altLang="en-US" smtClean="0">
                <a:solidFill>
                  <a:prstClr val="black"/>
                </a:solidFill>
              </a:rPr>
              <a:pPr/>
              <a:t>33</a:t>
            </a:fld>
            <a:endParaRPr lang="ja-JP" altLang="en-US">
              <a:solidFill>
                <a:prstClr val="black"/>
              </a:solidFill>
            </a:endParaRPr>
          </a:p>
        </p:txBody>
      </p:sp>
    </p:spTree>
    <p:extLst>
      <p:ext uri="{BB962C8B-B14F-4D97-AF65-F5344CB8AC3E}">
        <p14:creationId xmlns:p14="http://schemas.microsoft.com/office/powerpoint/2010/main" val="328283835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81075" y="1243013"/>
            <a:ext cx="4840288" cy="3352800"/>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7AD1057B-E824-4FC3-AC04-FF00B1B2FA7D}" type="slidenum">
              <a:rPr lang="ja-JP" altLang="en-US" smtClean="0">
                <a:solidFill>
                  <a:prstClr val="black"/>
                </a:solidFill>
              </a:rPr>
              <a:pPr/>
              <a:t>34</a:t>
            </a:fld>
            <a:endParaRPr lang="ja-JP" altLang="en-US">
              <a:solidFill>
                <a:prstClr val="black"/>
              </a:solidFill>
            </a:endParaRPr>
          </a:p>
        </p:txBody>
      </p:sp>
    </p:spTree>
    <p:extLst>
      <p:ext uri="{BB962C8B-B14F-4D97-AF65-F5344CB8AC3E}">
        <p14:creationId xmlns:p14="http://schemas.microsoft.com/office/powerpoint/2010/main" val="273485802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81075" y="1243013"/>
            <a:ext cx="4840288" cy="3352800"/>
          </a:xfrm>
        </p:spPr>
      </p:sp>
      <p:sp>
        <p:nvSpPr>
          <p:cNvPr id="3" name="ノート プレースホルダー 2"/>
          <p:cNvSpPr>
            <a:spLocks noGrp="1"/>
          </p:cNvSpPr>
          <p:nvPr>
            <p:ph type="body" idx="1"/>
          </p:nvPr>
        </p:nvSpPr>
        <p:spPr/>
        <p:txBody>
          <a:bodyPr/>
          <a:lstStyle/>
          <a:p>
            <a:r>
              <a:rPr kumimoji="1" lang="ja-JP" altLang="en-US" sz="1200" b="0" i="0" u="none" strike="noStrike" kern="1200" baseline="0" dirty="0" smtClean="0">
                <a:solidFill>
                  <a:schemeClr val="tx1"/>
                </a:solidFill>
                <a:latin typeface="+mn-lt"/>
                <a:ea typeface="+mn-ea"/>
                <a:cs typeface="+mn-cs"/>
              </a:rPr>
              <a:t>治療の目標は、ぜん息症状がない＝発作がない状態（コントロールが良い状態）を維持すること、スポーツや日常生活が普通にできること、呼吸機能などの検査も正常であることです。</a:t>
            </a:r>
          </a:p>
          <a:p>
            <a:r>
              <a:rPr kumimoji="1" lang="ja-JP" altLang="en-US" sz="1200" b="0" i="0" u="none" strike="noStrike" kern="1200" baseline="0" dirty="0" smtClean="0">
                <a:solidFill>
                  <a:schemeClr val="tx1"/>
                </a:solidFill>
                <a:latin typeface="+mn-lt"/>
                <a:ea typeface="+mn-ea"/>
                <a:cs typeface="+mn-cs"/>
              </a:rPr>
              <a:t>最終的には、薬がなくても</a:t>
            </a:r>
            <a:r>
              <a:rPr kumimoji="1" lang="ja-JP" altLang="en-US" sz="1200" b="0" i="0" u="none" strike="noStrike" kern="1200" baseline="0" dirty="0" err="1" smtClean="0">
                <a:solidFill>
                  <a:schemeClr val="tx1"/>
                </a:solidFill>
                <a:latin typeface="+mn-lt"/>
                <a:ea typeface="+mn-ea"/>
                <a:cs typeface="+mn-cs"/>
              </a:rPr>
              <a:t>ぜん</a:t>
            </a:r>
            <a:r>
              <a:rPr kumimoji="1" lang="ja-JP" altLang="en-US" sz="1200" b="0" i="0" u="none" strike="noStrike" kern="1200" baseline="0" dirty="0" smtClean="0">
                <a:solidFill>
                  <a:schemeClr val="tx1"/>
                </a:solidFill>
                <a:latin typeface="+mn-lt"/>
                <a:ea typeface="+mn-ea"/>
                <a:cs typeface="+mn-cs"/>
              </a:rPr>
              <a:t>息のない体になることを目指します。ぜん息コントロールテストを使って、症状がない状態が維持できていることを確かめます。</a:t>
            </a:r>
            <a:endParaRPr lang="ja-JP" altLang="en-US" sz="1100" b="0" dirty="0">
              <a:solidFill>
                <a:srgbClr val="FF0000"/>
              </a:solidFill>
              <a:latin typeface="メイリオ" panose="020B0604030504040204" pitchFamily="50" charset="-128"/>
            </a:endParaRPr>
          </a:p>
        </p:txBody>
      </p:sp>
      <p:sp>
        <p:nvSpPr>
          <p:cNvPr id="4" name="スライド番号プレースホルダー 3"/>
          <p:cNvSpPr>
            <a:spLocks noGrp="1"/>
          </p:cNvSpPr>
          <p:nvPr>
            <p:ph type="sldNum" sz="quarter" idx="10"/>
          </p:nvPr>
        </p:nvSpPr>
        <p:spPr/>
        <p:txBody>
          <a:bodyPr/>
          <a:lstStyle/>
          <a:p>
            <a:fld id="{7AD1057B-E824-4FC3-AC04-FF00B1B2FA7D}" type="slidenum">
              <a:rPr lang="ja-JP" altLang="en-US" smtClean="0">
                <a:solidFill>
                  <a:prstClr val="black"/>
                </a:solidFill>
              </a:rPr>
              <a:pPr/>
              <a:t>35</a:t>
            </a:fld>
            <a:endParaRPr lang="ja-JP" altLang="en-US">
              <a:solidFill>
                <a:prstClr val="black"/>
              </a:solidFill>
            </a:endParaRPr>
          </a:p>
        </p:txBody>
      </p:sp>
    </p:spTree>
    <p:extLst>
      <p:ext uri="{BB962C8B-B14F-4D97-AF65-F5344CB8AC3E}">
        <p14:creationId xmlns:p14="http://schemas.microsoft.com/office/powerpoint/2010/main" val="420193377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81075" y="1243013"/>
            <a:ext cx="4840288" cy="3352800"/>
          </a:xfrm>
        </p:spPr>
      </p:sp>
      <p:sp>
        <p:nvSpPr>
          <p:cNvPr id="3" name="ノート プレースホルダー 2"/>
          <p:cNvSpPr>
            <a:spLocks noGrp="1"/>
          </p:cNvSpPr>
          <p:nvPr>
            <p:ph type="body" idx="1"/>
          </p:nvPr>
        </p:nvSpPr>
        <p:spPr/>
        <p:txBody>
          <a:bodyPr/>
          <a:lstStyle/>
          <a:p>
            <a:r>
              <a:rPr lang="ja-JP" altLang="en-US" sz="1200" dirty="0" err="1">
                <a:solidFill>
                  <a:srgbClr val="000000"/>
                </a:solidFill>
                <a:latin typeface="+mj-ea"/>
              </a:rPr>
              <a:t>ぜん</a:t>
            </a:r>
            <a:r>
              <a:rPr lang="ja-JP" altLang="en-US" sz="1200" dirty="0">
                <a:solidFill>
                  <a:srgbClr val="000000"/>
                </a:solidFill>
                <a:latin typeface="+mj-ea"/>
              </a:rPr>
              <a:t>息治療の目標を達成するためには、ぜん息についてよく理解した上で、次の</a:t>
            </a:r>
            <a:r>
              <a:rPr lang="en-US" altLang="ja-JP" sz="1200" dirty="0">
                <a:solidFill>
                  <a:srgbClr val="000000"/>
                </a:solidFill>
                <a:latin typeface="+mj-ea"/>
              </a:rPr>
              <a:t>3</a:t>
            </a:r>
            <a:r>
              <a:rPr lang="ja-JP" altLang="en-US" sz="1200" dirty="0" err="1">
                <a:solidFill>
                  <a:srgbClr val="000000"/>
                </a:solidFill>
                <a:latin typeface="+mj-ea"/>
              </a:rPr>
              <a:t>つを</a:t>
            </a:r>
            <a:r>
              <a:rPr lang="ja-JP" altLang="en-US" sz="1200" dirty="0">
                <a:solidFill>
                  <a:srgbClr val="000000"/>
                </a:solidFill>
                <a:latin typeface="+mj-ea"/>
              </a:rPr>
              <a:t>実践します。</a:t>
            </a:r>
            <a:endParaRPr lang="en-US" altLang="ja-JP" sz="1200" dirty="0">
              <a:solidFill>
                <a:srgbClr val="000000"/>
              </a:solidFill>
              <a:latin typeface="+mj-ea"/>
            </a:endParaRPr>
          </a:p>
          <a:p>
            <a:r>
              <a:rPr lang="ja-JP" altLang="en-US" sz="1200" dirty="0">
                <a:solidFill>
                  <a:srgbClr val="000000"/>
                </a:solidFill>
                <a:latin typeface="+mj-ea"/>
              </a:rPr>
              <a:t>①</a:t>
            </a:r>
            <a:r>
              <a:rPr lang="ja-JP" altLang="en-US" sz="1200" dirty="0" err="1">
                <a:solidFill>
                  <a:srgbClr val="000000"/>
                </a:solidFill>
                <a:latin typeface="+mj-ea"/>
              </a:rPr>
              <a:t>ぜん</a:t>
            </a:r>
            <a:r>
              <a:rPr lang="ja-JP" altLang="en-US" sz="1200" dirty="0">
                <a:solidFill>
                  <a:srgbClr val="000000"/>
                </a:solidFill>
                <a:latin typeface="+mj-ea"/>
              </a:rPr>
              <a:t>息を悪くする原因を減らす</a:t>
            </a:r>
            <a:endParaRPr lang="en-US" altLang="ja-JP" sz="1200" dirty="0">
              <a:solidFill>
                <a:srgbClr val="000000"/>
              </a:solidFill>
              <a:latin typeface="+mj-ea"/>
            </a:endParaRPr>
          </a:p>
          <a:p>
            <a:r>
              <a:rPr lang="ja-JP" altLang="en-US" sz="1200" dirty="0">
                <a:solidFill>
                  <a:srgbClr val="000000"/>
                </a:solidFill>
                <a:latin typeface="+mj-ea"/>
              </a:rPr>
              <a:t>②気道の炎症を抑えるために薬を使う</a:t>
            </a:r>
            <a:endParaRPr lang="en-US" altLang="ja-JP" sz="1200" dirty="0">
              <a:solidFill>
                <a:srgbClr val="000000"/>
              </a:solidFill>
              <a:latin typeface="+mj-ea"/>
            </a:endParaRPr>
          </a:p>
          <a:p>
            <a:r>
              <a:rPr lang="ja-JP" altLang="en-US" sz="1200" dirty="0">
                <a:solidFill>
                  <a:srgbClr val="000000"/>
                </a:solidFill>
                <a:latin typeface="+mj-ea"/>
              </a:rPr>
              <a:t>③発作が起こりにくくなるように体力をつける</a:t>
            </a:r>
            <a:r>
              <a:rPr lang="ja-JP" altLang="en-US" sz="1200" dirty="0">
                <a:solidFill>
                  <a:srgbClr val="000000"/>
                </a:solidFill>
                <a:latin typeface="メイリオ" panose="020B0604030504040204" pitchFamily="50" charset="-128"/>
              </a:rPr>
              <a:t>（適度な運動、バランスのとれた食事、十分な睡眠、規則正しい生活など）</a:t>
            </a:r>
            <a:endParaRPr lang="en-US" altLang="ja-JP" sz="1200" dirty="0">
              <a:solidFill>
                <a:srgbClr val="000000"/>
              </a:solidFill>
              <a:latin typeface="メイリオ" panose="020B0604030504040204" pitchFamily="50" charset="-128"/>
            </a:endParaRPr>
          </a:p>
          <a:p>
            <a:r>
              <a:rPr lang="ja-JP" altLang="en-US" sz="1200" dirty="0">
                <a:solidFill>
                  <a:srgbClr val="000000"/>
                </a:solidFill>
                <a:latin typeface="メイリオ" panose="020B0604030504040204" pitchFamily="50" charset="-128"/>
              </a:rPr>
              <a:t>お子さんの重症度に応じて、これらをうまく組み合わせて、</a:t>
            </a:r>
            <a:r>
              <a:rPr lang="ja-JP" altLang="en-US" sz="1200" dirty="0" err="1">
                <a:solidFill>
                  <a:srgbClr val="000000"/>
                </a:solidFill>
                <a:latin typeface="メイリオ" panose="020B0604030504040204" pitchFamily="50" charset="-128"/>
              </a:rPr>
              <a:t>ぜん</a:t>
            </a:r>
            <a:r>
              <a:rPr lang="ja-JP" altLang="en-US" sz="1200" dirty="0">
                <a:solidFill>
                  <a:srgbClr val="000000"/>
                </a:solidFill>
                <a:latin typeface="メイリオ" panose="020B0604030504040204" pitchFamily="50" charset="-128"/>
              </a:rPr>
              <a:t>息を治しましょう。</a:t>
            </a:r>
            <a:endParaRPr lang="en-US" altLang="ja-JP" sz="1200" dirty="0">
              <a:solidFill>
                <a:srgbClr val="000000"/>
              </a:solidFill>
              <a:latin typeface="+mj-ea"/>
            </a:endParaRPr>
          </a:p>
        </p:txBody>
      </p:sp>
      <p:sp>
        <p:nvSpPr>
          <p:cNvPr id="4" name="スライド番号プレースホルダー 3"/>
          <p:cNvSpPr>
            <a:spLocks noGrp="1"/>
          </p:cNvSpPr>
          <p:nvPr>
            <p:ph type="sldNum" sz="quarter" idx="10"/>
          </p:nvPr>
        </p:nvSpPr>
        <p:spPr/>
        <p:txBody>
          <a:bodyPr/>
          <a:lstStyle/>
          <a:p>
            <a:fld id="{7AD1057B-E824-4FC3-AC04-FF00B1B2FA7D}" type="slidenum">
              <a:rPr lang="ja-JP" altLang="en-US" smtClean="0">
                <a:solidFill>
                  <a:prstClr val="black"/>
                </a:solidFill>
              </a:rPr>
              <a:pPr/>
              <a:t>36</a:t>
            </a:fld>
            <a:endParaRPr lang="ja-JP" altLang="en-US">
              <a:solidFill>
                <a:prstClr val="black"/>
              </a:solidFill>
            </a:endParaRPr>
          </a:p>
        </p:txBody>
      </p:sp>
    </p:spTree>
    <p:extLst>
      <p:ext uri="{BB962C8B-B14F-4D97-AF65-F5344CB8AC3E}">
        <p14:creationId xmlns:p14="http://schemas.microsoft.com/office/powerpoint/2010/main" val="343925006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81075" y="1243013"/>
            <a:ext cx="4840288" cy="3352800"/>
          </a:xfrm>
        </p:spPr>
      </p:sp>
      <p:sp>
        <p:nvSpPr>
          <p:cNvPr id="3" name="ノート プレースホルダー 2"/>
          <p:cNvSpPr>
            <a:spLocks noGrp="1"/>
          </p:cNvSpPr>
          <p:nvPr>
            <p:ph type="body" idx="1"/>
          </p:nvPr>
        </p:nvSpPr>
        <p:spPr/>
        <p:txBody>
          <a:bodyPr/>
          <a:lstStyle/>
          <a:p>
            <a:r>
              <a:rPr kumimoji="1" lang="ja-JP" altLang="en-US" sz="1300" b="0" i="0" u="none" strike="noStrike" kern="1200" baseline="0" dirty="0" err="1" smtClean="0">
                <a:solidFill>
                  <a:schemeClr val="tx1"/>
                </a:solidFill>
                <a:latin typeface="+mn-lt"/>
                <a:ea typeface="+mn-ea"/>
                <a:cs typeface="+mn-cs"/>
              </a:rPr>
              <a:t>ぜん</a:t>
            </a:r>
            <a:r>
              <a:rPr kumimoji="1" lang="ja-JP" altLang="en-US" sz="1300" b="0" i="0" u="none" strike="noStrike" kern="1200" baseline="0" dirty="0" smtClean="0">
                <a:solidFill>
                  <a:schemeClr val="tx1"/>
                </a:solidFill>
                <a:latin typeface="+mn-lt"/>
                <a:ea typeface="+mn-ea"/>
                <a:cs typeface="+mn-cs"/>
              </a:rPr>
              <a:t>息の治療では、少しの症状もないようにして、ぜん息のない子と同じように、スポーツでも何でも普通にできることを目指します。これを、ぜん息症状が「コントロールされている」と言います。</a:t>
            </a:r>
            <a:endParaRPr kumimoji="1" lang="en-US" altLang="ja-JP" sz="1300" b="0" i="0" u="none" strike="noStrike" kern="1200" baseline="0" dirty="0" smtClean="0">
              <a:solidFill>
                <a:schemeClr val="tx1"/>
              </a:solidFill>
              <a:latin typeface="+mn-lt"/>
              <a:ea typeface="+mn-ea"/>
              <a:cs typeface="+mn-cs"/>
            </a:endParaRPr>
          </a:p>
          <a:p>
            <a:r>
              <a:rPr kumimoji="1" lang="ja-JP" altLang="en-US" sz="1300" b="0" i="0" u="none" strike="noStrike" kern="1200" baseline="0" dirty="0" smtClean="0">
                <a:solidFill>
                  <a:schemeClr val="tx1"/>
                </a:solidFill>
                <a:latin typeface="+mn-lt"/>
                <a:ea typeface="+mn-ea"/>
                <a:cs typeface="+mn-cs"/>
              </a:rPr>
              <a:t>大切なのは、良いコントロール状態を長く維持することです。少し良くなったからと言って、治療の３本柱を忘れて、薬をやめたりすると、また悪くなってしまいます。医師の指示に従って、根気よく治療を続けてください。</a:t>
            </a:r>
            <a:endParaRPr lang="en-US" altLang="ja-JP" sz="1200" dirty="0">
              <a:solidFill>
                <a:srgbClr val="FF0000"/>
              </a:solidFill>
              <a:latin typeface="+mj-ea"/>
            </a:endParaRPr>
          </a:p>
        </p:txBody>
      </p:sp>
      <p:sp>
        <p:nvSpPr>
          <p:cNvPr id="4" name="スライド番号プレースホルダー 3"/>
          <p:cNvSpPr>
            <a:spLocks noGrp="1"/>
          </p:cNvSpPr>
          <p:nvPr>
            <p:ph type="sldNum" sz="quarter" idx="10"/>
          </p:nvPr>
        </p:nvSpPr>
        <p:spPr/>
        <p:txBody>
          <a:bodyPr/>
          <a:lstStyle/>
          <a:p>
            <a:fld id="{7AD1057B-E824-4FC3-AC04-FF00B1B2FA7D}" type="slidenum">
              <a:rPr lang="ja-JP" altLang="en-US" smtClean="0">
                <a:solidFill>
                  <a:prstClr val="black"/>
                </a:solidFill>
              </a:rPr>
              <a:pPr/>
              <a:t>37</a:t>
            </a:fld>
            <a:endParaRPr lang="ja-JP" altLang="en-US">
              <a:solidFill>
                <a:prstClr val="black"/>
              </a:solidFill>
            </a:endParaRPr>
          </a:p>
        </p:txBody>
      </p:sp>
    </p:spTree>
    <p:extLst>
      <p:ext uri="{BB962C8B-B14F-4D97-AF65-F5344CB8AC3E}">
        <p14:creationId xmlns:p14="http://schemas.microsoft.com/office/powerpoint/2010/main" val="343925006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81075" y="1243013"/>
            <a:ext cx="4840288" cy="3352800"/>
          </a:xfrm>
        </p:spPr>
      </p:sp>
      <p:sp>
        <p:nvSpPr>
          <p:cNvPr id="3" name="ノート プレースホルダー 2"/>
          <p:cNvSpPr>
            <a:spLocks noGrp="1"/>
          </p:cNvSpPr>
          <p:nvPr>
            <p:ph type="body" idx="1"/>
          </p:nvPr>
        </p:nvSpPr>
        <p:spPr/>
        <p:txBody>
          <a:bodyPr/>
          <a:lstStyle/>
          <a:p>
            <a:r>
              <a:rPr kumimoji="1" lang="ja-JP" altLang="en-US" sz="1300" b="0" i="0" u="none" strike="noStrike" kern="1200" baseline="0" dirty="0" smtClean="0">
                <a:solidFill>
                  <a:schemeClr val="tx1"/>
                </a:solidFill>
                <a:latin typeface="+mn-lt"/>
                <a:ea typeface="+mn-ea"/>
                <a:cs typeface="+mn-cs"/>
              </a:rPr>
              <a:t>日常生活でぜん息の治療目標が達成できているかどうか簡便に評価できるのが、ぜん息コントロールテスト（ＪＰＡＣ）です。チェックシートにより１ヵ月間のぜん息のコントロール状態を点数化し、</a:t>
            </a:r>
            <a:r>
              <a:rPr kumimoji="1" lang="en-US" altLang="ja-JP" sz="1300" b="0" i="0" u="none" strike="noStrike" kern="1200" baseline="0" dirty="0" smtClean="0">
                <a:solidFill>
                  <a:schemeClr val="tx1"/>
                </a:solidFill>
                <a:latin typeface="+mn-lt"/>
                <a:ea typeface="+mn-ea"/>
                <a:cs typeface="+mn-cs"/>
              </a:rPr>
              <a:t>3</a:t>
            </a:r>
            <a:r>
              <a:rPr kumimoji="1" lang="ja-JP" altLang="en-US" sz="1300" b="0" i="0" u="none" strike="noStrike" kern="1200" baseline="0" dirty="0" smtClean="0">
                <a:solidFill>
                  <a:schemeClr val="tx1"/>
                </a:solidFill>
                <a:latin typeface="+mn-lt"/>
                <a:ea typeface="+mn-ea"/>
                <a:cs typeface="+mn-cs"/>
              </a:rPr>
              <a:t>段階で判定します。</a:t>
            </a:r>
          </a:p>
          <a:p>
            <a:r>
              <a:rPr kumimoji="1" lang="ja-JP" altLang="en-US" sz="1300" b="0" i="0" u="none" strike="noStrike" kern="1200" baseline="0" dirty="0" smtClean="0">
                <a:solidFill>
                  <a:schemeClr val="tx1"/>
                </a:solidFill>
                <a:latin typeface="+mn-lt"/>
                <a:ea typeface="+mn-ea"/>
                <a:cs typeface="+mn-cs"/>
              </a:rPr>
              <a:t>結果について受診の時に医師と相談しましょう。</a:t>
            </a:r>
          </a:p>
          <a:p>
            <a:r>
              <a:rPr kumimoji="1" lang="ja-JP" altLang="en-US" sz="1300" b="0" i="0" u="none" strike="noStrike" kern="1200" baseline="0" dirty="0" smtClean="0">
                <a:solidFill>
                  <a:schemeClr val="tx1"/>
                </a:solidFill>
                <a:latin typeface="+mn-lt"/>
                <a:ea typeface="+mn-ea"/>
                <a:cs typeface="+mn-cs"/>
              </a:rPr>
              <a:t>さらに毎月このぜん息コントロールテストを行い結果を記録しておくと、薬の調整やぜん息のコントロール状態の経過を把握するのに役立ちます。</a:t>
            </a:r>
          </a:p>
        </p:txBody>
      </p:sp>
      <p:sp>
        <p:nvSpPr>
          <p:cNvPr id="4" name="スライド番号プレースホルダー 3"/>
          <p:cNvSpPr>
            <a:spLocks noGrp="1"/>
          </p:cNvSpPr>
          <p:nvPr>
            <p:ph type="sldNum" sz="quarter" idx="10"/>
          </p:nvPr>
        </p:nvSpPr>
        <p:spPr/>
        <p:txBody>
          <a:bodyPr/>
          <a:lstStyle/>
          <a:p>
            <a:fld id="{7AD1057B-E824-4FC3-AC04-FF00B1B2FA7D}" type="slidenum">
              <a:rPr lang="ja-JP" altLang="en-US" smtClean="0">
                <a:solidFill>
                  <a:prstClr val="black"/>
                </a:solidFill>
              </a:rPr>
              <a:pPr/>
              <a:t>38</a:t>
            </a:fld>
            <a:endParaRPr lang="ja-JP" altLang="en-US">
              <a:solidFill>
                <a:prstClr val="black"/>
              </a:solidFill>
            </a:endParaRPr>
          </a:p>
        </p:txBody>
      </p:sp>
    </p:spTree>
    <p:extLst>
      <p:ext uri="{BB962C8B-B14F-4D97-AF65-F5344CB8AC3E}">
        <p14:creationId xmlns:p14="http://schemas.microsoft.com/office/powerpoint/2010/main" val="343925006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81075" y="1243013"/>
            <a:ext cx="4840288" cy="3352800"/>
          </a:xfrm>
        </p:spPr>
      </p:sp>
      <p:sp>
        <p:nvSpPr>
          <p:cNvPr id="3" name="ノート プレースホルダー 2"/>
          <p:cNvSpPr>
            <a:spLocks noGrp="1"/>
          </p:cNvSpPr>
          <p:nvPr>
            <p:ph type="body" idx="1"/>
          </p:nvPr>
        </p:nvSpPr>
        <p:spPr/>
        <p:txBody>
          <a:bodyPr/>
          <a:lstStyle/>
          <a:p>
            <a:r>
              <a:rPr kumimoji="1" lang="ja-JP" altLang="en-US" sz="1300" b="0" i="0" u="none" strike="noStrike" kern="1200" baseline="0" dirty="0" smtClean="0">
                <a:solidFill>
                  <a:schemeClr val="tx1"/>
                </a:solidFill>
                <a:latin typeface="+mn-lt"/>
                <a:ea typeface="+mn-ea"/>
                <a:cs typeface="+mn-cs"/>
              </a:rPr>
              <a:t>日常生活でぜん息の治療目標が達成できているかどうか簡便に評価できるのが、ぜん息コントロールテスト（ＪＰＡＣ）です。チェックシートにより１ヵ月間のぜん息のコントロール状態を点数化し、</a:t>
            </a:r>
            <a:r>
              <a:rPr kumimoji="1" lang="en-US" altLang="ja-JP" sz="1300" b="0" i="0" u="none" strike="noStrike" kern="1200" baseline="0" dirty="0" smtClean="0">
                <a:solidFill>
                  <a:schemeClr val="tx1"/>
                </a:solidFill>
                <a:latin typeface="+mn-lt"/>
                <a:ea typeface="+mn-ea"/>
                <a:cs typeface="+mn-cs"/>
              </a:rPr>
              <a:t>3</a:t>
            </a:r>
            <a:r>
              <a:rPr kumimoji="1" lang="ja-JP" altLang="en-US" sz="1300" b="0" i="0" u="none" strike="noStrike" kern="1200" baseline="0" dirty="0" smtClean="0">
                <a:solidFill>
                  <a:schemeClr val="tx1"/>
                </a:solidFill>
                <a:latin typeface="+mn-lt"/>
                <a:ea typeface="+mn-ea"/>
                <a:cs typeface="+mn-cs"/>
              </a:rPr>
              <a:t>段階で判定します。</a:t>
            </a:r>
          </a:p>
          <a:p>
            <a:r>
              <a:rPr kumimoji="1" lang="ja-JP" altLang="en-US" sz="1300" b="0" i="0" u="none" strike="noStrike" kern="1200" baseline="0" dirty="0" smtClean="0">
                <a:solidFill>
                  <a:schemeClr val="tx1"/>
                </a:solidFill>
                <a:latin typeface="+mn-lt"/>
                <a:ea typeface="+mn-ea"/>
                <a:cs typeface="+mn-cs"/>
              </a:rPr>
              <a:t>結果について受診の時に医師と相談しましょう。</a:t>
            </a:r>
          </a:p>
          <a:p>
            <a:r>
              <a:rPr kumimoji="1" lang="ja-JP" altLang="en-US" sz="1300" b="0" i="0" u="none" strike="noStrike" kern="1200" baseline="0" dirty="0" smtClean="0">
                <a:solidFill>
                  <a:schemeClr val="tx1"/>
                </a:solidFill>
                <a:latin typeface="+mn-lt"/>
                <a:ea typeface="+mn-ea"/>
                <a:cs typeface="+mn-cs"/>
              </a:rPr>
              <a:t>さらに毎月このぜん息コントロールテストを行い結果を記録しておくと、薬の調整やぜん息のコントロール状態の経過を把握するのに役立ちます。</a:t>
            </a:r>
          </a:p>
        </p:txBody>
      </p:sp>
      <p:sp>
        <p:nvSpPr>
          <p:cNvPr id="4" name="スライド番号プレースホルダー 3"/>
          <p:cNvSpPr>
            <a:spLocks noGrp="1"/>
          </p:cNvSpPr>
          <p:nvPr>
            <p:ph type="sldNum" sz="quarter" idx="10"/>
          </p:nvPr>
        </p:nvSpPr>
        <p:spPr/>
        <p:txBody>
          <a:bodyPr/>
          <a:lstStyle/>
          <a:p>
            <a:fld id="{7AD1057B-E824-4FC3-AC04-FF00B1B2FA7D}" type="slidenum">
              <a:rPr lang="ja-JP" altLang="en-US" smtClean="0">
                <a:solidFill>
                  <a:prstClr val="black"/>
                </a:solidFill>
              </a:rPr>
              <a:pPr/>
              <a:t>39</a:t>
            </a:fld>
            <a:endParaRPr lang="ja-JP" altLang="en-US">
              <a:solidFill>
                <a:prstClr val="black"/>
              </a:solidFill>
            </a:endParaRPr>
          </a:p>
        </p:txBody>
      </p:sp>
    </p:spTree>
    <p:extLst>
      <p:ext uri="{BB962C8B-B14F-4D97-AF65-F5344CB8AC3E}">
        <p14:creationId xmlns:p14="http://schemas.microsoft.com/office/powerpoint/2010/main" val="34325065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81075" y="1243013"/>
            <a:ext cx="4840288" cy="3352800"/>
          </a:xfrm>
        </p:spPr>
      </p:sp>
      <p:sp>
        <p:nvSpPr>
          <p:cNvPr id="3" name="ノート プレースホルダー 2"/>
          <p:cNvSpPr>
            <a:spLocks noGrp="1"/>
          </p:cNvSpPr>
          <p:nvPr>
            <p:ph type="body" idx="1"/>
          </p:nvPr>
        </p:nvSpPr>
        <p:spPr/>
        <p:txBody>
          <a:bodyPr/>
          <a:lstStyle/>
          <a:p>
            <a:pPr defTabSz="913533"/>
            <a:r>
              <a:rPr lang="ja-JP" altLang="en-US" dirty="0" smtClean="0">
                <a:latin typeface="+mj-ea"/>
                <a:ea typeface="+mj-ea"/>
                <a:cs typeface="メイリオ" panose="020B0604030504040204" pitchFamily="50" charset="-128"/>
              </a:rPr>
              <a:t>その他</a:t>
            </a:r>
            <a:r>
              <a:rPr lang="ja-JP" altLang="en-US" dirty="0">
                <a:latin typeface="+mj-ea"/>
                <a:ea typeface="+mj-ea"/>
                <a:cs typeface="メイリオ" panose="020B0604030504040204" pitchFamily="50" charset="-128"/>
              </a:rPr>
              <a:t>にも胃液が食道に逆流しやすい、飲み込む機能に異常がある、気道が狭い・柔らかい、生まれつき心臓に異常があるなどの場合もゼーゼーすることがあります。乳児の</a:t>
            </a:r>
            <a:r>
              <a:rPr lang="ja-JP" altLang="en-US" dirty="0" err="1">
                <a:latin typeface="+mj-ea"/>
                <a:ea typeface="+mj-ea"/>
                <a:cs typeface="メイリオ" panose="020B0604030504040204" pitchFamily="50" charset="-128"/>
              </a:rPr>
              <a:t>ぜん</a:t>
            </a:r>
            <a:r>
              <a:rPr lang="ja-JP" altLang="en-US" dirty="0">
                <a:latin typeface="+mj-ea"/>
                <a:ea typeface="+mj-ea"/>
                <a:cs typeface="メイリオ" panose="020B0604030504040204" pitchFamily="50" charset="-128"/>
              </a:rPr>
              <a:t>息をこれらの病気と区別するのは簡単ではありませんが、ゼーゼーの状況を詳しく観察して伝えることが大切です。</a:t>
            </a:r>
            <a:endParaRPr lang="en-US" altLang="ja-JP" dirty="0">
              <a:latin typeface="+mj-ea"/>
              <a:ea typeface="+mj-ea"/>
              <a:cs typeface="メイリオ" panose="020B0604030504040204" pitchFamily="50" charset="-128"/>
            </a:endParaRPr>
          </a:p>
          <a:p>
            <a:pPr defTabSz="913533"/>
            <a:endParaRPr lang="en-US" altLang="ja-JP" dirty="0">
              <a:latin typeface="+mj-ea"/>
              <a:ea typeface="+mj-ea"/>
              <a:cs typeface="メイリオ" panose="020B0604030504040204" pitchFamily="50" charset="-128"/>
            </a:endParaRPr>
          </a:p>
          <a:p>
            <a:pPr defTabSz="913533"/>
            <a:r>
              <a:rPr lang="en-US" altLang="ja-JP" dirty="0">
                <a:latin typeface="+mj-ea"/>
                <a:ea typeface="+mj-ea"/>
                <a:cs typeface="メイリオ" panose="020B0604030504040204" pitchFamily="50" charset="-128"/>
              </a:rPr>
              <a:t>【</a:t>
            </a:r>
            <a:r>
              <a:rPr lang="ja-JP" altLang="en-US" dirty="0">
                <a:latin typeface="+mj-ea"/>
                <a:ea typeface="+mj-ea"/>
                <a:cs typeface="メイリオ" panose="020B0604030504040204" pitchFamily="50" charset="-128"/>
              </a:rPr>
              <a:t>ピーナッツ等の誤嚥</a:t>
            </a:r>
            <a:r>
              <a:rPr lang="en-US" altLang="ja-JP" dirty="0">
                <a:latin typeface="+mj-ea"/>
                <a:ea typeface="+mj-ea"/>
                <a:cs typeface="メイリオ" panose="020B0604030504040204" pitchFamily="50" charset="-128"/>
              </a:rPr>
              <a:t>】</a:t>
            </a:r>
          </a:p>
          <a:p>
            <a:pPr defTabSz="913533"/>
            <a:r>
              <a:rPr lang="ja-JP" altLang="en-US" dirty="0" smtClean="0">
                <a:latin typeface="+mj-ea"/>
                <a:ea typeface="+mj-ea"/>
                <a:cs typeface="メイリオ" panose="020B0604030504040204" pitchFamily="50" charset="-128"/>
              </a:rPr>
              <a:t>風邪など</a:t>
            </a:r>
            <a:r>
              <a:rPr lang="ja-JP" altLang="en-US" dirty="0">
                <a:latin typeface="+mj-ea"/>
                <a:ea typeface="+mj-ea"/>
                <a:cs typeface="メイリオ" panose="020B0604030504040204" pitchFamily="50" charset="-128"/>
              </a:rPr>
              <a:t>の症状がない元気な乳児が、突然に激しい咳き込みを始めたという場合には、ピーナッツなどを</a:t>
            </a:r>
            <a:r>
              <a:rPr lang="ja-JP" altLang="en-US" dirty="0" smtClean="0">
                <a:latin typeface="+mj-ea"/>
                <a:ea typeface="+mj-ea"/>
                <a:cs typeface="メイリオ" panose="020B0604030504040204" pitchFamily="50" charset="-128"/>
              </a:rPr>
              <a:t>誤って吸い込んで</a:t>
            </a:r>
            <a:r>
              <a:rPr lang="ja-JP" altLang="en-US" dirty="0">
                <a:latin typeface="+mj-ea"/>
                <a:ea typeface="+mj-ea"/>
                <a:cs typeface="メイリオ" panose="020B0604030504040204" pitchFamily="50" charset="-128"/>
              </a:rPr>
              <a:t>しまった可能性もあります。小さいおもちゃ、ボタン電池など乳児の周囲に小さいものを置かない配慮が必要です。</a:t>
            </a:r>
            <a:endParaRPr lang="en-US" altLang="ja-JP" dirty="0">
              <a:latin typeface="+mj-ea"/>
              <a:ea typeface="+mj-ea"/>
              <a:cs typeface="メイリオ" panose="020B0604030504040204" pitchFamily="50" charset="-128"/>
            </a:endParaRPr>
          </a:p>
          <a:p>
            <a:pPr defTabSz="913533"/>
            <a:endParaRPr lang="ja-JP" altLang="en-US" dirty="0">
              <a:latin typeface="+mj-ea"/>
              <a:ea typeface="+mj-ea"/>
              <a:cs typeface="メイリオ" panose="020B0604030504040204" pitchFamily="50" charset="-128"/>
            </a:endParaRPr>
          </a:p>
        </p:txBody>
      </p:sp>
      <p:sp>
        <p:nvSpPr>
          <p:cNvPr id="4" name="スライド番号プレースホルダー 3"/>
          <p:cNvSpPr>
            <a:spLocks noGrp="1"/>
          </p:cNvSpPr>
          <p:nvPr>
            <p:ph type="sldNum" sz="quarter" idx="10"/>
          </p:nvPr>
        </p:nvSpPr>
        <p:spPr/>
        <p:txBody>
          <a:bodyPr/>
          <a:lstStyle/>
          <a:p>
            <a:fld id="{7AD1057B-E824-4FC3-AC04-FF00B1B2FA7D}" type="slidenum">
              <a:rPr lang="ja-JP" altLang="en-US" smtClean="0">
                <a:solidFill>
                  <a:prstClr val="black"/>
                </a:solidFill>
              </a:rPr>
              <a:pPr/>
              <a:t>4</a:t>
            </a:fld>
            <a:endParaRPr lang="ja-JP" altLang="en-US">
              <a:solidFill>
                <a:prstClr val="black"/>
              </a:solidFill>
            </a:endParaRPr>
          </a:p>
        </p:txBody>
      </p:sp>
    </p:spTree>
    <p:extLst>
      <p:ext uri="{BB962C8B-B14F-4D97-AF65-F5344CB8AC3E}">
        <p14:creationId xmlns:p14="http://schemas.microsoft.com/office/powerpoint/2010/main" val="104784439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81075" y="1243013"/>
            <a:ext cx="4840288" cy="3352800"/>
          </a:xfrm>
        </p:spPr>
      </p:sp>
      <p:sp>
        <p:nvSpPr>
          <p:cNvPr id="3" name="ノート プレースホルダー 2"/>
          <p:cNvSpPr>
            <a:spLocks noGrp="1"/>
          </p:cNvSpPr>
          <p:nvPr>
            <p:ph type="body" idx="1"/>
          </p:nvPr>
        </p:nvSpPr>
        <p:spPr/>
        <p:txBody>
          <a:bodyPr/>
          <a:lstStyle/>
          <a:p>
            <a:r>
              <a:rPr kumimoji="1" lang="ja-JP" altLang="en-US" sz="1200" b="0" i="0" u="none" strike="noStrike" kern="1200" baseline="0" dirty="0" smtClean="0">
                <a:solidFill>
                  <a:schemeClr val="tx1"/>
                </a:solidFill>
                <a:latin typeface="+mn-lt"/>
                <a:ea typeface="+mn-ea"/>
                <a:cs typeface="+mn-cs"/>
              </a:rPr>
              <a:t>日常生活でぜん息の治療目標が達成できているかどうか簡便に評価できるのが、ぜん息コントロールテスト（ＪＰＡＣ）です。チェックシートにより１ヵ月間のぜん息のコントロール状態を点数化し、</a:t>
            </a:r>
            <a:r>
              <a:rPr kumimoji="1" lang="en-US" altLang="ja-JP" sz="1200" b="0" i="0" u="none" strike="noStrike" kern="1200" baseline="0" dirty="0" smtClean="0">
                <a:solidFill>
                  <a:schemeClr val="tx1"/>
                </a:solidFill>
                <a:latin typeface="+mn-lt"/>
                <a:ea typeface="+mn-ea"/>
                <a:cs typeface="+mn-cs"/>
              </a:rPr>
              <a:t>3</a:t>
            </a:r>
            <a:r>
              <a:rPr kumimoji="1" lang="ja-JP" altLang="en-US" sz="1200" b="0" i="0" u="none" strike="noStrike" kern="1200" baseline="0" dirty="0" smtClean="0">
                <a:solidFill>
                  <a:schemeClr val="tx1"/>
                </a:solidFill>
                <a:latin typeface="+mn-lt"/>
                <a:ea typeface="+mn-ea"/>
                <a:cs typeface="+mn-cs"/>
              </a:rPr>
              <a:t>段階で判定します。</a:t>
            </a:r>
          </a:p>
          <a:p>
            <a:r>
              <a:rPr kumimoji="1" lang="ja-JP" altLang="en-US" sz="1200" b="0" i="0" u="none" strike="noStrike" kern="1200" baseline="0" dirty="0" smtClean="0">
                <a:solidFill>
                  <a:schemeClr val="tx1"/>
                </a:solidFill>
                <a:latin typeface="+mn-lt"/>
                <a:ea typeface="+mn-ea"/>
                <a:cs typeface="+mn-cs"/>
              </a:rPr>
              <a:t>結果について受診の時に医師と相談しましょう。</a:t>
            </a:r>
          </a:p>
          <a:p>
            <a:r>
              <a:rPr kumimoji="1" lang="ja-JP" altLang="en-US" sz="1200" b="0" i="0" u="none" strike="noStrike" kern="1200" baseline="0" dirty="0" smtClean="0">
                <a:solidFill>
                  <a:schemeClr val="tx1"/>
                </a:solidFill>
                <a:latin typeface="+mn-lt"/>
                <a:ea typeface="+mn-ea"/>
                <a:cs typeface="+mn-cs"/>
              </a:rPr>
              <a:t>さらに毎月このぜん息コントロールテストを行い結果を記録しておくと、薬の調整やぜん息のコントロール状態の経過を把握するのに役立ちます。</a:t>
            </a:r>
          </a:p>
        </p:txBody>
      </p:sp>
      <p:sp>
        <p:nvSpPr>
          <p:cNvPr id="4" name="スライド番号プレースホルダー 3"/>
          <p:cNvSpPr>
            <a:spLocks noGrp="1"/>
          </p:cNvSpPr>
          <p:nvPr>
            <p:ph type="sldNum" sz="quarter" idx="10"/>
          </p:nvPr>
        </p:nvSpPr>
        <p:spPr/>
        <p:txBody>
          <a:bodyPr/>
          <a:lstStyle/>
          <a:p>
            <a:fld id="{7AD1057B-E824-4FC3-AC04-FF00B1B2FA7D}" type="slidenum">
              <a:rPr lang="ja-JP" altLang="en-US" smtClean="0">
                <a:solidFill>
                  <a:prstClr val="black"/>
                </a:solidFill>
              </a:rPr>
              <a:pPr/>
              <a:t>40</a:t>
            </a:fld>
            <a:endParaRPr lang="ja-JP" altLang="en-US">
              <a:solidFill>
                <a:prstClr val="black"/>
              </a:solidFill>
            </a:endParaRPr>
          </a:p>
        </p:txBody>
      </p:sp>
    </p:spTree>
    <p:extLst>
      <p:ext uri="{BB962C8B-B14F-4D97-AF65-F5344CB8AC3E}">
        <p14:creationId xmlns:p14="http://schemas.microsoft.com/office/powerpoint/2010/main" val="343250653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81075" y="1243013"/>
            <a:ext cx="4840288" cy="3352800"/>
          </a:xfrm>
        </p:spPr>
      </p:sp>
      <p:sp>
        <p:nvSpPr>
          <p:cNvPr id="3" name="ノート プレースホルダー 2"/>
          <p:cNvSpPr>
            <a:spLocks noGrp="1"/>
          </p:cNvSpPr>
          <p:nvPr>
            <p:ph type="body" idx="1"/>
          </p:nvPr>
        </p:nvSpPr>
        <p:spPr/>
        <p:txBody>
          <a:bodyPr/>
          <a:lstStyle/>
          <a:p>
            <a:r>
              <a:rPr kumimoji="1" lang="ja-JP" altLang="en-US" sz="1300" b="0" i="0" u="none" strike="noStrike" kern="1200" baseline="0" dirty="0" smtClean="0">
                <a:solidFill>
                  <a:schemeClr val="tx1"/>
                </a:solidFill>
                <a:latin typeface="+mn-lt"/>
                <a:ea typeface="+mn-ea"/>
                <a:cs typeface="+mn-cs"/>
              </a:rPr>
              <a:t>日常生活でぜん息の治療目標が達成できているかどうか簡便に評価できるのが、ぜん息コントロールテスト（ＪＰＡＣ）です。チェックシートにより１ヵ月間のぜん息のコントロール状態を点数化し、</a:t>
            </a:r>
            <a:r>
              <a:rPr kumimoji="1" lang="en-US" altLang="ja-JP" sz="1300" b="0" i="0" u="none" strike="noStrike" kern="1200" baseline="0" dirty="0" smtClean="0">
                <a:solidFill>
                  <a:schemeClr val="tx1"/>
                </a:solidFill>
                <a:latin typeface="+mn-lt"/>
                <a:ea typeface="+mn-ea"/>
                <a:cs typeface="+mn-cs"/>
              </a:rPr>
              <a:t>3</a:t>
            </a:r>
            <a:r>
              <a:rPr kumimoji="1" lang="ja-JP" altLang="en-US" sz="1300" b="0" i="0" u="none" strike="noStrike" kern="1200" baseline="0" dirty="0" smtClean="0">
                <a:solidFill>
                  <a:schemeClr val="tx1"/>
                </a:solidFill>
                <a:latin typeface="+mn-lt"/>
                <a:ea typeface="+mn-ea"/>
                <a:cs typeface="+mn-cs"/>
              </a:rPr>
              <a:t>段階で判定します。</a:t>
            </a:r>
          </a:p>
          <a:p>
            <a:r>
              <a:rPr kumimoji="1" lang="ja-JP" altLang="en-US" sz="1300" b="0" i="0" u="none" strike="noStrike" kern="1200" baseline="0" dirty="0" smtClean="0">
                <a:solidFill>
                  <a:schemeClr val="tx1"/>
                </a:solidFill>
                <a:latin typeface="+mn-lt"/>
                <a:ea typeface="+mn-ea"/>
                <a:cs typeface="+mn-cs"/>
              </a:rPr>
              <a:t>結果について受診の時に医師と相談しましょう。</a:t>
            </a:r>
          </a:p>
          <a:p>
            <a:r>
              <a:rPr kumimoji="1" lang="ja-JP" altLang="en-US" sz="1300" b="0" i="0" u="none" strike="noStrike" kern="1200" baseline="0" dirty="0" smtClean="0">
                <a:solidFill>
                  <a:schemeClr val="tx1"/>
                </a:solidFill>
                <a:latin typeface="+mn-lt"/>
                <a:ea typeface="+mn-ea"/>
                <a:cs typeface="+mn-cs"/>
              </a:rPr>
              <a:t>さらに毎月このぜん息コントロールテストを行い結果を記録しておくと、薬の調整やぜん息のコントロール状態の経過を把握するのに役立ちます。</a:t>
            </a:r>
          </a:p>
        </p:txBody>
      </p:sp>
      <p:sp>
        <p:nvSpPr>
          <p:cNvPr id="4" name="スライド番号プレースホルダー 3"/>
          <p:cNvSpPr>
            <a:spLocks noGrp="1"/>
          </p:cNvSpPr>
          <p:nvPr>
            <p:ph type="sldNum" sz="quarter" idx="10"/>
          </p:nvPr>
        </p:nvSpPr>
        <p:spPr/>
        <p:txBody>
          <a:bodyPr/>
          <a:lstStyle/>
          <a:p>
            <a:fld id="{7AD1057B-E824-4FC3-AC04-FF00B1B2FA7D}" type="slidenum">
              <a:rPr lang="ja-JP" altLang="en-US" smtClean="0">
                <a:solidFill>
                  <a:prstClr val="black"/>
                </a:solidFill>
              </a:rPr>
              <a:pPr/>
              <a:t>41</a:t>
            </a:fld>
            <a:endParaRPr lang="ja-JP" altLang="en-US">
              <a:solidFill>
                <a:prstClr val="black"/>
              </a:solidFill>
            </a:endParaRPr>
          </a:p>
        </p:txBody>
      </p:sp>
    </p:spTree>
    <p:extLst>
      <p:ext uri="{BB962C8B-B14F-4D97-AF65-F5344CB8AC3E}">
        <p14:creationId xmlns:p14="http://schemas.microsoft.com/office/powerpoint/2010/main" val="343250653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81075" y="1243013"/>
            <a:ext cx="4840288" cy="3352800"/>
          </a:xfrm>
        </p:spPr>
      </p:sp>
      <p:sp>
        <p:nvSpPr>
          <p:cNvPr id="3" name="ノート プレースホルダー 2"/>
          <p:cNvSpPr>
            <a:spLocks noGrp="1"/>
          </p:cNvSpPr>
          <p:nvPr>
            <p:ph type="body" idx="1"/>
          </p:nvPr>
        </p:nvSpPr>
        <p:spPr/>
        <p:txBody>
          <a:bodyPr/>
          <a:lstStyle/>
          <a:p>
            <a:r>
              <a:rPr kumimoji="1" lang="ja-JP" altLang="en-US" sz="1200" b="0" i="0" u="none" strike="noStrike" kern="1200" baseline="0" dirty="0" smtClean="0">
                <a:solidFill>
                  <a:schemeClr val="tx1"/>
                </a:solidFill>
                <a:latin typeface="+mn-lt"/>
                <a:ea typeface="+mn-ea"/>
                <a:cs typeface="+mn-cs"/>
              </a:rPr>
              <a:t>日常生活でぜん息の治療目標が達成できているかどうか簡便に評価できるのが、ぜん息コントロールテスト（ＪＰＡＣ）です。チェックシートにより１ヵ月間のぜん息のコントロール状態を点数化し、</a:t>
            </a:r>
            <a:r>
              <a:rPr kumimoji="1" lang="en-US" altLang="ja-JP" sz="1200" b="0" i="0" u="none" strike="noStrike" kern="1200" baseline="0" dirty="0" smtClean="0">
                <a:solidFill>
                  <a:schemeClr val="tx1"/>
                </a:solidFill>
                <a:latin typeface="+mn-lt"/>
                <a:ea typeface="+mn-ea"/>
                <a:cs typeface="+mn-cs"/>
              </a:rPr>
              <a:t>3</a:t>
            </a:r>
            <a:r>
              <a:rPr kumimoji="1" lang="ja-JP" altLang="en-US" sz="1200" b="0" i="0" u="none" strike="noStrike" kern="1200" baseline="0" dirty="0" smtClean="0">
                <a:solidFill>
                  <a:schemeClr val="tx1"/>
                </a:solidFill>
                <a:latin typeface="+mn-lt"/>
                <a:ea typeface="+mn-ea"/>
                <a:cs typeface="+mn-cs"/>
              </a:rPr>
              <a:t>段階で判定します。</a:t>
            </a:r>
          </a:p>
          <a:p>
            <a:r>
              <a:rPr kumimoji="1" lang="ja-JP" altLang="en-US" sz="1200" b="0" i="0" u="none" strike="noStrike" kern="1200" baseline="0" dirty="0" smtClean="0">
                <a:solidFill>
                  <a:schemeClr val="tx1"/>
                </a:solidFill>
                <a:latin typeface="+mn-lt"/>
                <a:ea typeface="+mn-ea"/>
                <a:cs typeface="+mn-cs"/>
              </a:rPr>
              <a:t>結果について受診の時に医師と相談しましょう。</a:t>
            </a:r>
          </a:p>
          <a:p>
            <a:r>
              <a:rPr kumimoji="1" lang="ja-JP" altLang="en-US" sz="1200" b="0" i="0" u="none" strike="noStrike" kern="1200" baseline="0" dirty="0" smtClean="0">
                <a:solidFill>
                  <a:schemeClr val="tx1"/>
                </a:solidFill>
                <a:latin typeface="+mn-lt"/>
                <a:ea typeface="+mn-ea"/>
                <a:cs typeface="+mn-cs"/>
              </a:rPr>
              <a:t>さらに毎月このぜん息コントロールテストを行い結果を記録しておくと、薬の調整やぜん息のコントロール状態の経過を把握するのに役立ちます。</a:t>
            </a:r>
          </a:p>
        </p:txBody>
      </p:sp>
      <p:sp>
        <p:nvSpPr>
          <p:cNvPr id="4" name="スライド番号プレースホルダー 3"/>
          <p:cNvSpPr>
            <a:spLocks noGrp="1"/>
          </p:cNvSpPr>
          <p:nvPr>
            <p:ph type="sldNum" sz="quarter" idx="10"/>
          </p:nvPr>
        </p:nvSpPr>
        <p:spPr/>
        <p:txBody>
          <a:bodyPr/>
          <a:lstStyle/>
          <a:p>
            <a:fld id="{7AD1057B-E824-4FC3-AC04-FF00B1B2FA7D}" type="slidenum">
              <a:rPr lang="ja-JP" altLang="en-US" smtClean="0">
                <a:solidFill>
                  <a:prstClr val="black"/>
                </a:solidFill>
              </a:rPr>
              <a:pPr/>
              <a:t>42</a:t>
            </a:fld>
            <a:endParaRPr lang="ja-JP" altLang="en-US">
              <a:solidFill>
                <a:prstClr val="black"/>
              </a:solidFill>
            </a:endParaRPr>
          </a:p>
        </p:txBody>
      </p:sp>
    </p:spTree>
    <p:extLst>
      <p:ext uri="{BB962C8B-B14F-4D97-AF65-F5344CB8AC3E}">
        <p14:creationId xmlns:p14="http://schemas.microsoft.com/office/powerpoint/2010/main" val="343250653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81075" y="1243013"/>
            <a:ext cx="4840288" cy="3352800"/>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AD1057B-E824-4FC3-AC04-FF00B1B2FA7D}" type="slidenum">
              <a:rPr lang="ja-JP" altLang="en-US" smtClean="0">
                <a:solidFill>
                  <a:prstClr val="black"/>
                </a:solidFill>
              </a:rPr>
              <a:pPr/>
              <a:t>43</a:t>
            </a:fld>
            <a:endParaRPr lang="ja-JP" altLang="en-US">
              <a:solidFill>
                <a:prstClr val="black"/>
              </a:solidFill>
            </a:endParaRPr>
          </a:p>
        </p:txBody>
      </p:sp>
    </p:spTree>
    <p:extLst>
      <p:ext uri="{BB962C8B-B14F-4D97-AF65-F5344CB8AC3E}">
        <p14:creationId xmlns:p14="http://schemas.microsoft.com/office/powerpoint/2010/main" val="273485802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81075" y="1243013"/>
            <a:ext cx="4840288" cy="3352800"/>
          </a:xfrm>
        </p:spPr>
      </p:sp>
      <p:sp>
        <p:nvSpPr>
          <p:cNvPr id="3" name="ノート プレースホルダー 2"/>
          <p:cNvSpPr>
            <a:spLocks noGrp="1"/>
          </p:cNvSpPr>
          <p:nvPr>
            <p:ph type="body" idx="1"/>
          </p:nvPr>
        </p:nvSpPr>
        <p:spPr/>
        <p:txBody>
          <a:bodyPr/>
          <a:lstStyle/>
          <a:p>
            <a:r>
              <a:rPr kumimoji="1" lang="ja-JP" altLang="en-US" sz="1300" b="0" i="0" u="none" strike="noStrike" kern="1200" baseline="0" dirty="0" smtClean="0">
                <a:solidFill>
                  <a:schemeClr val="tx1"/>
                </a:solidFill>
                <a:latin typeface="+mn-lt"/>
                <a:ea typeface="+mn-ea"/>
                <a:cs typeface="+mn-cs"/>
              </a:rPr>
              <a:t>息をすうときにのどやろっ骨の間などがはっきりとへこむ、話すのが苦しい、眠れないなどの</a:t>
            </a:r>
          </a:p>
          <a:p>
            <a:r>
              <a:rPr kumimoji="1" lang="ja-JP" altLang="en-US" sz="1300" b="0" i="0" u="none" strike="noStrike" kern="1200" baseline="0" dirty="0" smtClean="0">
                <a:solidFill>
                  <a:schemeClr val="tx1"/>
                </a:solidFill>
                <a:latin typeface="+mn-lt"/>
                <a:ea typeface="+mn-ea"/>
                <a:cs typeface="+mn-cs"/>
              </a:rPr>
              <a:t>「強いぜん息発作のサイン」があるときは医療機関の受診が必要です。</a:t>
            </a:r>
          </a:p>
          <a:p>
            <a:r>
              <a:rPr kumimoji="1" lang="ja-JP" altLang="en-US" sz="1300" b="0" i="0" u="none" strike="noStrike" kern="1200" baseline="0" dirty="0" smtClean="0">
                <a:solidFill>
                  <a:schemeClr val="tx1"/>
                </a:solidFill>
                <a:latin typeface="+mn-lt"/>
                <a:ea typeface="+mn-ea"/>
                <a:cs typeface="+mn-cs"/>
              </a:rPr>
              <a:t>お子さんの会話・食欲・睡眠などの生活の様子、顔色や脈、呼吸の様子をよく観察し、受診のタイミングを逃さないようにしましょう</a:t>
            </a:r>
            <a:r>
              <a:rPr kumimoji="1" lang="ja-JP" altLang="en-US" sz="1300" b="1" i="0" u="none" strike="noStrike" kern="1200" baseline="0" dirty="0" smtClean="0">
                <a:solidFill>
                  <a:schemeClr val="tx1"/>
                </a:solidFill>
                <a:latin typeface="+mn-lt"/>
                <a:ea typeface="+mn-ea"/>
                <a:cs typeface="+mn-cs"/>
              </a:rPr>
              <a:t>。</a:t>
            </a:r>
            <a:endParaRPr kumimoji="1" lang="ja-JP" altLang="en-US" sz="1300" b="0" i="0" u="none" strike="noStrike" kern="1200" baseline="0" dirty="0" smtClean="0">
              <a:solidFill>
                <a:schemeClr val="tx1"/>
              </a:solidFill>
              <a:latin typeface="+mn-lt"/>
              <a:ea typeface="+mn-ea"/>
              <a:cs typeface="+mn-cs"/>
            </a:endParaRPr>
          </a:p>
          <a:p>
            <a:r>
              <a:rPr kumimoji="1" lang="ja-JP" altLang="en-US" sz="1300" b="0" i="0" u="none" strike="noStrike" kern="1200" baseline="0" dirty="0" smtClean="0">
                <a:solidFill>
                  <a:schemeClr val="tx1"/>
                </a:solidFill>
                <a:latin typeface="+mn-lt"/>
                <a:ea typeface="+mn-ea"/>
                <a:cs typeface="+mn-cs"/>
              </a:rPr>
              <a:t>スライドの項目が一つでも当てはまる場合には、ただちに受診が必要です。救急車を要請してもかまいません。</a:t>
            </a:r>
            <a:endParaRPr lang="en-US" altLang="ja-JP" sz="1200" dirty="0"/>
          </a:p>
        </p:txBody>
      </p:sp>
      <p:sp>
        <p:nvSpPr>
          <p:cNvPr id="4" name="スライド番号プレースホルダー 3"/>
          <p:cNvSpPr>
            <a:spLocks noGrp="1"/>
          </p:cNvSpPr>
          <p:nvPr>
            <p:ph type="sldNum" sz="quarter" idx="10"/>
          </p:nvPr>
        </p:nvSpPr>
        <p:spPr/>
        <p:txBody>
          <a:bodyPr/>
          <a:lstStyle/>
          <a:p>
            <a:fld id="{7AD1057B-E824-4FC3-AC04-FF00B1B2FA7D}" type="slidenum">
              <a:rPr lang="ja-JP" altLang="en-US" smtClean="0">
                <a:solidFill>
                  <a:prstClr val="black"/>
                </a:solidFill>
              </a:rPr>
              <a:pPr/>
              <a:t>44</a:t>
            </a:fld>
            <a:endParaRPr lang="ja-JP" altLang="en-US">
              <a:solidFill>
                <a:prstClr val="black"/>
              </a:solidFill>
            </a:endParaRPr>
          </a:p>
        </p:txBody>
      </p:sp>
    </p:spTree>
    <p:extLst>
      <p:ext uri="{BB962C8B-B14F-4D97-AF65-F5344CB8AC3E}">
        <p14:creationId xmlns:p14="http://schemas.microsoft.com/office/powerpoint/2010/main" val="97387716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81075" y="1243013"/>
            <a:ext cx="4840288" cy="3352800"/>
          </a:xfrm>
        </p:spPr>
      </p:sp>
      <p:sp>
        <p:nvSpPr>
          <p:cNvPr id="3" name="ノート プレースホルダー 2"/>
          <p:cNvSpPr>
            <a:spLocks noGrp="1"/>
          </p:cNvSpPr>
          <p:nvPr>
            <p:ph type="body" idx="1"/>
          </p:nvPr>
        </p:nvSpPr>
        <p:spPr/>
        <p:txBody>
          <a:bodyPr/>
          <a:lstStyle/>
          <a:p>
            <a:r>
              <a:rPr lang="ja-JP" altLang="en-US" sz="1300" dirty="0">
                <a:latin typeface="+mj-ea"/>
              </a:rPr>
              <a:t>こういう点に注目して観察しましょう。</a:t>
            </a:r>
            <a:endParaRPr lang="en-US" altLang="ja-JP" sz="1300" dirty="0">
              <a:latin typeface="+mj-ea"/>
            </a:endParaRPr>
          </a:p>
          <a:p>
            <a:r>
              <a:rPr lang="ja-JP" altLang="en-US" sz="1300" dirty="0">
                <a:latin typeface="+mj-ea"/>
              </a:rPr>
              <a:t>受診したときはそれぞれの観察のポイントがどのような状態か医師に伝えましょう。</a:t>
            </a:r>
            <a:endParaRPr lang="en-US" altLang="ja-JP" sz="1300" dirty="0">
              <a:latin typeface="+mj-ea"/>
            </a:endParaRPr>
          </a:p>
        </p:txBody>
      </p:sp>
      <p:sp>
        <p:nvSpPr>
          <p:cNvPr id="4" name="スライド番号プレースホルダー 3"/>
          <p:cNvSpPr>
            <a:spLocks noGrp="1"/>
          </p:cNvSpPr>
          <p:nvPr>
            <p:ph type="sldNum" sz="quarter" idx="10"/>
          </p:nvPr>
        </p:nvSpPr>
        <p:spPr/>
        <p:txBody>
          <a:bodyPr/>
          <a:lstStyle/>
          <a:p>
            <a:fld id="{7AD1057B-E824-4FC3-AC04-FF00B1B2FA7D}" type="slidenum">
              <a:rPr lang="ja-JP" altLang="en-US" smtClean="0">
                <a:solidFill>
                  <a:prstClr val="black"/>
                </a:solidFill>
              </a:rPr>
              <a:pPr/>
              <a:t>45</a:t>
            </a:fld>
            <a:endParaRPr lang="ja-JP" altLang="en-US">
              <a:solidFill>
                <a:prstClr val="black"/>
              </a:solidFill>
            </a:endParaRPr>
          </a:p>
        </p:txBody>
      </p:sp>
    </p:spTree>
    <p:extLst>
      <p:ext uri="{BB962C8B-B14F-4D97-AF65-F5344CB8AC3E}">
        <p14:creationId xmlns:p14="http://schemas.microsoft.com/office/powerpoint/2010/main" val="336211148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81075" y="1243013"/>
            <a:ext cx="4840288" cy="3352800"/>
          </a:xfrm>
        </p:spPr>
      </p:sp>
      <p:sp>
        <p:nvSpPr>
          <p:cNvPr id="3" name="ノート プレースホルダー 2"/>
          <p:cNvSpPr>
            <a:spLocks noGrp="1"/>
          </p:cNvSpPr>
          <p:nvPr>
            <p:ph type="body" idx="1"/>
          </p:nvPr>
        </p:nvSpPr>
        <p:spPr/>
        <p:txBody>
          <a:bodyPr/>
          <a:lstStyle/>
          <a:p>
            <a:r>
              <a:rPr kumimoji="1" lang="ja-JP" altLang="en-US" sz="1300" b="0" i="0" u="none" strike="noStrike" kern="1200" baseline="0" dirty="0" smtClean="0">
                <a:solidFill>
                  <a:schemeClr val="tx1"/>
                </a:solidFill>
                <a:latin typeface="+mn-lt"/>
                <a:ea typeface="+mn-ea"/>
                <a:cs typeface="+mn-cs"/>
              </a:rPr>
              <a:t>食欲や遊び方、睡眠などは普段とくらべてどうですか？</a:t>
            </a:r>
            <a:endParaRPr lang="en-US" altLang="ja-JP" sz="1200" dirty="0">
              <a:latin typeface="+mj-ea"/>
            </a:endParaRPr>
          </a:p>
          <a:p>
            <a:r>
              <a:rPr kumimoji="1" lang="ja-JP" altLang="en-US" sz="1300" b="0" i="0" u="none" strike="noStrike" kern="1200" baseline="0" dirty="0" smtClean="0">
                <a:solidFill>
                  <a:schemeClr val="tx1"/>
                </a:solidFill>
                <a:latin typeface="+mn-lt"/>
                <a:ea typeface="+mn-ea"/>
                <a:cs typeface="+mn-cs"/>
              </a:rPr>
              <a:t>呼吸が苦しいと遊んだり、話したり、食べたりなどの動作はより呼吸に負担がかかります。また強い発作になると、座った姿勢を好むようになります。横になることも呼吸を苦しくしますので、横になって眠ることが難しくなります。</a:t>
            </a:r>
            <a:endParaRPr lang="en-US" altLang="ja-JP" sz="1200" dirty="0">
              <a:latin typeface="+mj-ea"/>
            </a:endParaRPr>
          </a:p>
        </p:txBody>
      </p:sp>
      <p:sp>
        <p:nvSpPr>
          <p:cNvPr id="4" name="スライド番号プレースホルダー 3"/>
          <p:cNvSpPr>
            <a:spLocks noGrp="1"/>
          </p:cNvSpPr>
          <p:nvPr>
            <p:ph type="sldNum" sz="quarter" idx="10"/>
          </p:nvPr>
        </p:nvSpPr>
        <p:spPr/>
        <p:txBody>
          <a:bodyPr/>
          <a:lstStyle/>
          <a:p>
            <a:fld id="{7AD1057B-E824-4FC3-AC04-FF00B1B2FA7D}" type="slidenum">
              <a:rPr lang="ja-JP" altLang="en-US" smtClean="0">
                <a:solidFill>
                  <a:prstClr val="black"/>
                </a:solidFill>
              </a:rPr>
              <a:pPr/>
              <a:t>46</a:t>
            </a:fld>
            <a:endParaRPr lang="ja-JP" altLang="en-US">
              <a:solidFill>
                <a:prstClr val="black"/>
              </a:solidFill>
            </a:endParaRPr>
          </a:p>
        </p:txBody>
      </p:sp>
    </p:spTree>
    <p:extLst>
      <p:ext uri="{BB962C8B-B14F-4D97-AF65-F5344CB8AC3E}">
        <p14:creationId xmlns:p14="http://schemas.microsoft.com/office/powerpoint/2010/main" val="336211148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81075" y="1243013"/>
            <a:ext cx="4840288" cy="3352800"/>
          </a:xfrm>
        </p:spPr>
      </p:sp>
      <p:sp>
        <p:nvSpPr>
          <p:cNvPr id="3" name="ノート プレースホルダー 2"/>
          <p:cNvSpPr>
            <a:spLocks noGrp="1"/>
          </p:cNvSpPr>
          <p:nvPr>
            <p:ph type="body" idx="1"/>
          </p:nvPr>
        </p:nvSpPr>
        <p:spPr/>
        <p:txBody>
          <a:bodyPr/>
          <a:lstStyle/>
          <a:p>
            <a:r>
              <a:rPr kumimoji="1" lang="ja-JP" altLang="en-US" sz="1300" b="0" i="0" u="none" strike="noStrike" kern="1200" baseline="0" dirty="0" smtClean="0">
                <a:solidFill>
                  <a:schemeClr val="tx1"/>
                </a:solidFill>
                <a:latin typeface="+mn-lt"/>
                <a:ea typeface="+mn-ea"/>
                <a:cs typeface="+mn-cs"/>
              </a:rPr>
              <a:t>ゼーゼーや息苦しさはどうですか？</a:t>
            </a:r>
            <a:endParaRPr kumimoji="1" lang="en-US" altLang="ja-JP" sz="1300" b="0" i="0" u="none" strike="noStrike" kern="1200" baseline="0" dirty="0" smtClean="0">
              <a:solidFill>
                <a:schemeClr val="tx1"/>
              </a:solidFill>
              <a:latin typeface="+mn-lt"/>
              <a:ea typeface="+mn-ea"/>
              <a:cs typeface="+mn-cs"/>
            </a:endParaRPr>
          </a:p>
          <a:p>
            <a:r>
              <a:rPr kumimoji="1" lang="ja-JP" altLang="en-US" sz="1300" b="0" i="0" u="none" strike="noStrike" kern="1200" baseline="0" dirty="0" smtClean="0">
                <a:solidFill>
                  <a:schemeClr val="tx1"/>
                </a:solidFill>
                <a:latin typeface="+mn-lt"/>
                <a:ea typeface="+mn-ea"/>
                <a:cs typeface="+mn-cs"/>
              </a:rPr>
              <a:t>発作が強くなるとヒューヒュー、ゼーゼーがしっかり聞かれるようになり呼吸の苦しさが強くなります。</a:t>
            </a:r>
            <a:endParaRPr kumimoji="1" lang="en-US" altLang="ja-JP" sz="1300" b="0" i="0" u="none" strike="noStrike" kern="1200" baseline="0" dirty="0" smtClean="0">
              <a:solidFill>
                <a:schemeClr val="tx1"/>
              </a:solidFill>
              <a:latin typeface="+mn-lt"/>
              <a:ea typeface="+mn-ea"/>
              <a:cs typeface="+mn-cs"/>
            </a:endParaRPr>
          </a:p>
          <a:p>
            <a:endParaRPr kumimoji="1" lang="en-US" altLang="ja-JP" sz="1300" b="0" i="0" u="none" strike="noStrike" kern="1200" baseline="0" dirty="0" smtClean="0">
              <a:solidFill>
                <a:schemeClr val="tx1"/>
              </a:solidFill>
              <a:latin typeface="+mn-lt"/>
              <a:ea typeface="+mn-ea"/>
              <a:cs typeface="+mn-cs"/>
            </a:endParaRPr>
          </a:p>
          <a:p>
            <a:r>
              <a:rPr kumimoji="1" lang="ja-JP" altLang="en-US" sz="1300" b="0" i="0" u="none" strike="noStrike" kern="1200" baseline="0" dirty="0" smtClean="0">
                <a:solidFill>
                  <a:schemeClr val="tx1"/>
                </a:solidFill>
                <a:latin typeface="+mn-lt"/>
                <a:ea typeface="+mn-ea"/>
                <a:cs typeface="+mn-cs"/>
              </a:rPr>
              <a:t>胸の動きはどうですか？</a:t>
            </a:r>
            <a:endParaRPr kumimoji="1" lang="en-US" altLang="ja-JP" sz="1300" b="0" i="0" u="none" strike="noStrike" kern="1200" baseline="0" dirty="0" smtClean="0">
              <a:solidFill>
                <a:schemeClr val="tx1"/>
              </a:solidFill>
              <a:latin typeface="+mn-lt"/>
              <a:ea typeface="+mn-ea"/>
              <a:cs typeface="+mn-cs"/>
            </a:endParaRPr>
          </a:p>
          <a:p>
            <a:r>
              <a:rPr kumimoji="1" lang="ja-JP" altLang="en-US" sz="1300" b="0" i="0" u="none" strike="noStrike" kern="1200" baseline="0" dirty="0" err="1" smtClean="0">
                <a:solidFill>
                  <a:schemeClr val="tx1"/>
                </a:solidFill>
                <a:latin typeface="+mn-lt"/>
                <a:ea typeface="+mn-ea"/>
                <a:cs typeface="+mn-cs"/>
              </a:rPr>
              <a:t>ぜん</a:t>
            </a:r>
            <a:r>
              <a:rPr kumimoji="1" lang="ja-JP" altLang="en-US" sz="1300" b="0" i="0" u="none" strike="noStrike" kern="1200" baseline="0" dirty="0" smtClean="0">
                <a:solidFill>
                  <a:schemeClr val="tx1"/>
                </a:solidFill>
                <a:latin typeface="+mn-lt"/>
                <a:ea typeface="+mn-ea"/>
                <a:cs typeface="+mn-cs"/>
              </a:rPr>
              <a:t>息発作のときには、のどもとやろっ骨の間が息をすうときにへこむ陥没呼吸が見られます。強い発作ではこの様子がより明らかになります。</a:t>
            </a:r>
            <a:endParaRPr lang="en-US" altLang="ja-JP" sz="1200" dirty="0">
              <a:latin typeface="+mj-ea"/>
            </a:endParaRPr>
          </a:p>
        </p:txBody>
      </p:sp>
      <p:sp>
        <p:nvSpPr>
          <p:cNvPr id="4" name="スライド番号プレースホルダー 3"/>
          <p:cNvSpPr>
            <a:spLocks noGrp="1"/>
          </p:cNvSpPr>
          <p:nvPr>
            <p:ph type="sldNum" sz="quarter" idx="10"/>
          </p:nvPr>
        </p:nvSpPr>
        <p:spPr/>
        <p:txBody>
          <a:bodyPr/>
          <a:lstStyle/>
          <a:p>
            <a:fld id="{7AD1057B-E824-4FC3-AC04-FF00B1B2FA7D}" type="slidenum">
              <a:rPr lang="ja-JP" altLang="en-US" smtClean="0">
                <a:solidFill>
                  <a:prstClr val="black"/>
                </a:solidFill>
              </a:rPr>
              <a:pPr/>
              <a:t>47</a:t>
            </a:fld>
            <a:endParaRPr lang="ja-JP" altLang="en-US">
              <a:solidFill>
                <a:prstClr val="black"/>
              </a:solidFill>
            </a:endParaRPr>
          </a:p>
        </p:txBody>
      </p:sp>
    </p:spTree>
    <p:extLst>
      <p:ext uri="{BB962C8B-B14F-4D97-AF65-F5344CB8AC3E}">
        <p14:creationId xmlns:p14="http://schemas.microsoft.com/office/powerpoint/2010/main" val="408287530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81075" y="1243013"/>
            <a:ext cx="4840288" cy="3352800"/>
          </a:xfrm>
        </p:spPr>
      </p:sp>
      <p:sp>
        <p:nvSpPr>
          <p:cNvPr id="3" name="ノート プレースホルダー 2"/>
          <p:cNvSpPr>
            <a:spLocks noGrp="1"/>
          </p:cNvSpPr>
          <p:nvPr>
            <p:ph type="body" idx="1"/>
          </p:nvPr>
        </p:nvSpPr>
        <p:spPr/>
        <p:txBody>
          <a:bodyPr/>
          <a:lstStyle/>
          <a:p>
            <a:r>
              <a:rPr kumimoji="1" lang="ja-JP" altLang="en-US" sz="1300" b="0" i="0" u="none" strike="noStrike" kern="1200" baseline="0" dirty="0" smtClean="0">
                <a:solidFill>
                  <a:schemeClr val="tx1"/>
                </a:solidFill>
                <a:latin typeface="+mn-lt"/>
                <a:ea typeface="+mn-ea"/>
                <a:cs typeface="+mn-cs"/>
              </a:rPr>
              <a:t>普段の値とくらべてどうですか？</a:t>
            </a:r>
            <a:endParaRPr kumimoji="1" lang="en-US" altLang="ja-JP" sz="1300" b="0" i="0" u="none" strike="noStrike" kern="1200" baseline="0" dirty="0" smtClean="0">
              <a:solidFill>
                <a:schemeClr val="tx1"/>
              </a:solidFill>
              <a:latin typeface="+mn-lt"/>
              <a:ea typeface="+mn-ea"/>
              <a:cs typeface="+mn-cs"/>
            </a:endParaRPr>
          </a:p>
          <a:p>
            <a:r>
              <a:rPr kumimoji="1" lang="ja-JP" altLang="en-US" sz="1300" b="0" i="0" u="none" strike="noStrike" kern="1200" baseline="0" dirty="0" smtClean="0">
                <a:solidFill>
                  <a:schemeClr val="tx1"/>
                </a:solidFill>
                <a:latin typeface="+mn-lt"/>
                <a:ea typeface="+mn-ea"/>
                <a:cs typeface="+mn-cs"/>
              </a:rPr>
              <a:t>日常の</a:t>
            </a:r>
            <a:r>
              <a:rPr kumimoji="1" lang="ja-JP" altLang="en-US" sz="1300" b="0" i="0" u="none" strike="noStrike" kern="1200" baseline="0" dirty="0" err="1" smtClean="0">
                <a:solidFill>
                  <a:schemeClr val="tx1"/>
                </a:solidFill>
                <a:latin typeface="+mn-lt"/>
                <a:ea typeface="+mn-ea"/>
                <a:cs typeface="+mn-cs"/>
              </a:rPr>
              <a:t>ぜん</a:t>
            </a:r>
            <a:r>
              <a:rPr kumimoji="1" lang="ja-JP" altLang="en-US" sz="1300" b="0" i="0" u="none" strike="noStrike" kern="1200" baseline="0" dirty="0" smtClean="0">
                <a:solidFill>
                  <a:schemeClr val="tx1"/>
                </a:solidFill>
                <a:latin typeface="+mn-lt"/>
                <a:ea typeface="+mn-ea"/>
                <a:cs typeface="+mn-cs"/>
              </a:rPr>
              <a:t>息の管理としてピークフローの値を計測している場合、ピークフローの値が発作の強さの目安になります。</a:t>
            </a:r>
            <a:endParaRPr kumimoji="1" lang="ja-JP" altLang="en-US" dirty="0">
              <a:latin typeface="+mj-ea"/>
              <a:ea typeface="+mj-ea"/>
            </a:endParaRPr>
          </a:p>
        </p:txBody>
      </p:sp>
      <p:sp>
        <p:nvSpPr>
          <p:cNvPr id="4" name="スライド番号プレースホルダー 3"/>
          <p:cNvSpPr>
            <a:spLocks noGrp="1"/>
          </p:cNvSpPr>
          <p:nvPr>
            <p:ph type="sldNum" sz="quarter" idx="10"/>
          </p:nvPr>
        </p:nvSpPr>
        <p:spPr/>
        <p:txBody>
          <a:bodyPr/>
          <a:lstStyle/>
          <a:p>
            <a:fld id="{7AD1057B-E824-4FC3-AC04-FF00B1B2FA7D}" type="slidenum">
              <a:rPr lang="ja-JP" altLang="en-US" smtClean="0">
                <a:solidFill>
                  <a:prstClr val="black"/>
                </a:solidFill>
              </a:rPr>
              <a:pPr/>
              <a:t>48</a:t>
            </a:fld>
            <a:endParaRPr lang="ja-JP" altLang="en-US">
              <a:solidFill>
                <a:prstClr val="black"/>
              </a:solidFill>
            </a:endParaRPr>
          </a:p>
        </p:txBody>
      </p:sp>
    </p:spTree>
    <p:extLst>
      <p:ext uri="{BB962C8B-B14F-4D97-AF65-F5344CB8AC3E}">
        <p14:creationId xmlns:p14="http://schemas.microsoft.com/office/powerpoint/2010/main" val="143341128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81075" y="1243013"/>
            <a:ext cx="4840288" cy="3352800"/>
          </a:xfrm>
        </p:spPr>
      </p:sp>
      <p:sp>
        <p:nvSpPr>
          <p:cNvPr id="3" name="ノート プレースホルダー 2"/>
          <p:cNvSpPr>
            <a:spLocks noGrp="1"/>
          </p:cNvSpPr>
          <p:nvPr>
            <p:ph type="body" idx="1"/>
          </p:nvPr>
        </p:nvSpPr>
        <p:spPr/>
        <p:txBody>
          <a:bodyPr/>
          <a:lstStyle/>
          <a:p>
            <a:r>
              <a:rPr lang="ja-JP" altLang="en-US" dirty="0" err="1">
                <a:latin typeface="+mj-ea"/>
                <a:ea typeface="+mj-ea"/>
              </a:rPr>
              <a:t>ぜん</a:t>
            </a:r>
            <a:r>
              <a:rPr lang="ja-JP" altLang="en-US" dirty="0">
                <a:latin typeface="+mj-ea"/>
                <a:ea typeface="+mj-ea"/>
              </a:rPr>
              <a:t>息の診断には特徴的</a:t>
            </a:r>
            <a:r>
              <a:rPr lang="ja-JP" altLang="en-US" dirty="0" smtClean="0">
                <a:latin typeface="+mj-ea"/>
                <a:ea typeface="+mj-ea"/>
              </a:rPr>
              <a:t>な症状</a:t>
            </a:r>
            <a:r>
              <a:rPr lang="ja-JP" altLang="en-US" dirty="0">
                <a:latin typeface="+mj-ea"/>
                <a:ea typeface="+mj-ea"/>
              </a:rPr>
              <a:t>や治療内容などの情報が役立ちます。</a:t>
            </a:r>
          </a:p>
          <a:p>
            <a:r>
              <a:rPr lang="ja-JP" altLang="en-US" dirty="0">
                <a:latin typeface="+mj-ea"/>
                <a:ea typeface="+mj-ea"/>
              </a:rPr>
              <a:t>これらのポイントを参考に症状を観察して医師に伝えましょう。</a:t>
            </a:r>
            <a:endParaRPr lang="en-US" altLang="ja-JP" dirty="0">
              <a:latin typeface="+mj-ea"/>
              <a:ea typeface="+mj-ea"/>
            </a:endParaRPr>
          </a:p>
          <a:p>
            <a:r>
              <a:rPr lang="ja-JP" altLang="en-US" dirty="0">
                <a:latin typeface="+mj-ea"/>
                <a:ea typeface="+mj-ea"/>
              </a:rPr>
              <a:t>受診時に明らかな症状がなくても、これまでの経過や検査から</a:t>
            </a:r>
            <a:r>
              <a:rPr lang="ja-JP" altLang="en-US" dirty="0" err="1">
                <a:latin typeface="+mj-ea"/>
                <a:ea typeface="+mj-ea"/>
              </a:rPr>
              <a:t>ぜん</a:t>
            </a:r>
            <a:r>
              <a:rPr lang="ja-JP" altLang="en-US" dirty="0">
                <a:latin typeface="+mj-ea"/>
                <a:ea typeface="+mj-ea"/>
              </a:rPr>
              <a:t>息と診断されることがあります。</a:t>
            </a:r>
          </a:p>
          <a:p>
            <a:endParaRPr kumimoji="1" lang="ja-JP" altLang="en-US" dirty="0">
              <a:latin typeface="+mj-ea"/>
              <a:ea typeface="+mj-ea"/>
            </a:endParaRPr>
          </a:p>
        </p:txBody>
      </p:sp>
      <p:sp>
        <p:nvSpPr>
          <p:cNvPr id="4" name="スライド番号プレースホルダー 3"/>
          <p:cNvSpPr>
            <a:spLocks noGrp="1"/>
          </p:cNvSpPr>
          <p:nvPr>
            <p:ph type="sldNum" sz="quarter" idx="10"/>
          </p:nvPr>
        </p:nvSpPr>
        <p:spPr/>
        <p:txBody>
          <a:bodyPr/>
          <a:lstStyle/>
          <a:p>
            <a:fld id="{7AD1057B-E824-4FC3-AC04-FF00B1B2FA7D}" type="slidenum">
              <a:rPr lang="ja-JP" altLang="en-US" smtClean="0">
                <a:solidFill>
                  <a:prstClr val="black"/>
                </a:solidFill>
              </a:rPr>
              <a:pPr/>
              <a:t>49</a:t>
            </a:fld>
            <a:endParaRPr lang="ja-JP" altLang="en-US">
              <a:solidFill>
                <a:prstClr val="black"/>
              </a:solidFill>
            </a:endParaRPr>
          </a:p>
        </p:txBody>
      </p:sp>
    </p:spTree>
    <p:extLst>
      <p:ext uri="{BB962C8B-B14F-4D97-AF65-F5344CB8AC3E}">
        <p14:creationId xmlns:p14="http://schemas.microsoft.com/office/powerpoint/2010/main" val="7047368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81075" y="1243013"/>
            <a:ext cx="4840288" cy="3352800"/>
          </a:xfrm>
        </p:spPr>
      </p:sp>
      <p:sp>
        <p:nvSpPr>
          <p:cNvPr id="3" name="ノート プレースホルダー 2"/>
          <p:cNvSpPr>
            <a:spLocks noGrp="1"/>
          </p:cNvSpPr>
          <p:nvPr>
            <p:ph type="body" idx="1"/>
          </p:nvPr>
        </p:nvSpPr>
        <p:spPr/>
        <p:txBody>
          <a:bodyPr/>
          <a:lstStyle/>
          <a:p>
            <a:pPr defTabSz="913589">
              <a:defRPr/>
            </a:pPr>
            <a:r>
              <a:rPr lang="ja-JP" altLang="en-US" dirty="0">
                <a:latin typeface="+mj-ea"/>
                <a:ea typeface="+mj-ea"/>
              </a:rPr>
              <a:t>息苦しい症状がみられる、ゼーゼーを繰り返しているなどの場合はぜん息が疑われるため、早めに医療機関を受診しましょう</a:t>
            </a:r>
            <a:r>
              <a:rPr lang="ja-JP" altLang="en-US" dirty="0" smtClean="0">
                <a:latin typeface="+mj-ea"/>
                <a:ea typeface="+mj-ea"/>
              </a:rPr>
              <a:t>。その際は、</a:t>
            </a:r>
            <a:r>
              <a:rPr lang="ja-JP" altLang="en-US" dirty="0" smtClean="0">
                <a:latin typeface="+mj-ea"/>
                <a:ea typeface="+mj-ea"/>
                <a:cs typeface="メイリオ" panose="020B0604030504040204" pitchFamily="50" charset="-128"/>
              </a:rPr>
              <a:t>ゼーゼーの状況を詳しく観察して伝えることが大切です。</a:t>
            </a:r>
            <a:endParaRPr lang="en-US" altLang="ja-JP" dirty="0" smtClean="0">
              <a:latin typeface="+mj-ea"/>
              <a:ea typeface="+mj-ea"/>
              <a:cs typeface="メイリオ" panose="020B0604030504040204" pitchFamily="50" charset="-128"/>
            </a:endParaRPr>
          </a:p>
          <a:p>
            <a:pPr defTabSz="913589">
              <a:defRPr/>
            </a:pPr>
            <a:endParaRPr lang="ja-JP" altLang="en-US" dirty="0">
              <a:latin typeface="+mj-ea"/>
              <a:ea typeface="+mj-ea"/>
            </a:endParaRPr>
          </a:p>
          <a:p>
            <a:endParaRPr kumimoji="1" lang="ja-JP" altLang="en-US" dirty="0">
              <a:latin typeface="+mj-ea"/>
              <a:ea typeface="+mj-ea"/>
            </a:endParaRPr>
          </a:p>
        </p:txBody>
      </p:sp>
      <p:sp>
        <p:nvSpPr>
          <p:cNvPr id="4" name="スライド番号プレースホルダー 3"/>
          <p:cNvSpPr>
            <a:spLocks noGrp="1"/>
          </p:cNvSpPr>
          <p:nvPr>
            <p:ph type="sldNum" sz="quarter" idx="10"/>
          </p:nvPr>
        </p:nvSpPr>
        <p:spPr/>
        <p:txBody>
          <a:bodyPr/>
          <a:lstStyle/>
          <a:p>
            <a:fld id="{7AD1057B-E824-4FC3-AC04-FF00B1B2FA7D}" type="slidenum">
              <a:rPr lang="ja-JP" altLang="en-US" smtClean="0">
                <a:solidFill>
                  <a:prstClr val="black"/>
                </a:solidFill>
              </a:rPr>
              <a:pPr/>
              <a:t>5</a:t>
            </a:fld>
            <a:endParaRPr lang="ja-JP" altLang="en-US">
              <a:solidFill>
                <a:prstClr val="black"/>
              </a:solidFill>
            </a:endParaRPr>
          </a:p>
        </p:txBody>
      </p:sp>
    </p:spTree>
    <p:extLst>
      <p:ext uri="{BB962C8B-B14F-4D97-AF65-F5344CB8AC3E}">
        <p14:creationId xmlns:p14="http://schemas.microsoft.com/office/powerpoint/2010/main" val="361498759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81075" y="1243013"/>
            <a:ext cx="4840288" cy="3352800"/>
          </a:xfrm>
        </p:spPr>
      </p:sp>
      <p:sp>
        <p:nvSpPr>
          <p:cNvPr id="3" name="ノート プレースホルダー 2"/>
          <p:cNvSpPr>
            <a:spLocks noGrp="1"/>
          </p:cNvSpPr>
          <p:nvPr>
            <p:ph type="body" idx="1"/>
          </p:nvPr>
        </p:nvSpPr>
        <p:spPr/>
        <p:txBody>
          <a:bodyPr/>
          <a:lstStyle/>
          <a:p>
            <a:r>
              <a:rPr kumimoji="1" lang="ja-JP" altLang="en-US" sz="1300" b="0" i="0" u="none" strike="noStrike" kern="1200" baseline="0" dirty="0" smtClean="0">
                <a:solidFill>
                  <a:schemeClr val="tx1"/>
                </a:solidFill>
                <a:latin typeface="+mn-lt"/>
                <a:ea typeface="+mn-ea"/>
                <a:cs typeface="+mn-cs"/>
              </a:rPr>
              <a:t>発作が起きたときに、狭くなった気道を広げて楽にする薬です。代表的な発作治療薬は短時間作用性気管支拡張薬です。吸入薬、飲み薬などがありますが、より早く効果があらわれるのが吸入薬です。気道の炎症を抑える効果はありませんので、炎症が鎮まらない限りまた発作が起こります。その場しのぎの治療をせず、長期管理薬を使用しましょう。</a:t>
            </a:r>
            <a:endParaRPr lang="en-US" altLang="ja-JP" sz="1200" dirty="0">
              <a:latin typeface="メイリオ" panose="020B0604030504040204" pitchFamily="50" charset="-128"/>
            </a:endParaRPr>
          </a:p>
        </p:txBody>
      </p:sp>
      <p:sp>
        <p:nvSpPr>
          <p:cNvPr id="4" name="スライド番号プレースホルダー 3"/>
          <p:cNvSpPr>
            <a:spLocks noGrp="1"/>
          </p:cNvSpPr>
          <p:nvPr>
            <p:ph type="sldNum" sz="quarter" idx="10"/>
          </p:nvPr>
        </p:nvSpPr>
        <p:spPr/>
        <p:txBody>
          <a:bodyPr/>
          <a:lstStyle/>
          <a:p>
            <a:fld id="{7AD1057B-E824-4FC3-AC04-FF00B1B2FA7D}" type="slidenum">
              <a:rPr lang="ja-JP" altLang="en-US" smtClean="0">
                <a:solidFill>
                  <a:prstClr val="black"/>
                </a:solidFill>
              </a:rPr>
              <a:pPr/>
              <a:t>50</a:t>
            </a:fld>
            <a:endParaRPr lang="ja-JP" altLang="en-US">
              <a:solidFill>
                <a:prstClr val="black"/>
              </a:solidFill>
            </a:endParaRPr>
          </a:p>
        </p:txBody>
      </p:sp>
    </p:spTree>
    <p:extLst>
      <p:ext uri="{BB962C8B-B14F-4D97-AF65-F5344CB8AC3E}">
        <p14:creationId xmlns:p14="http://schemas.microsoft.com/office/powerpoint/2010/main" val="70473681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81075" y="1243013"/>
            <a:ext cx="4840288" cy="3352800"/>
          </a:xfrm>
        </p:spPr>
      </p:sp>
      <p:sp>
        <p:nvSpPr>
          <p:cNvPr id="3" name="ノート プレースホルダー 2"/>
          <p:cNvSpPr>
            <a:spLocks noGrp="1"/>
          </p:cNvSpPr>
          <p:nvPr>
            <p:ph type="body" idx="1"/>
          </p:nvPr>
        </p:nvSpPr>
        <p:spPr/>
        <p:txBody>
          <a:bodyPr/>
          <a:lstStyle/>
          <a:p>
            <a:pPr defTabSz="917781">
              <a:defRPr/>
            </a:pPr>
            <a:r>
              <a:rPr lang="ja-JP" altLang="en-US" sz="1200" dirty="0">
                <a:latin typeface="+mj-ea"/>
              </a:rPr>
              <a:t>このような場合は受診しましょう。</a:t>
            </a:r>
            <a:endParaRPr lang="en-US" altLang="ja-JP" sz="1200" dirty="0">
              <a:latin typeface="+mj-ea"/>
            </a:endParaRPr>
          </a:p>
          <a:p>
            <a:r>
              <a:rPr lang="ja-JP" altLang="en-US" sz="1200" dirty="0">
                <a:latin typeface="+mj-ea"/>
              </a:rPr>
              <a:t>ゼーゼーしていても、ぐっすり眠っている場合には、起こして薬を飲ませたり吸入させたりする必要はありません。</a:t>
            </a:r>
            <a:endParaRPr lang="en-US" altLang="ja-JP" sz="1200" dirty="0">
              <a:latin typeface="+mj-ea"/>
            </a:endParaRPr>
          </a:p>
        </p:txBody>
      </p:sp>
      <p:sp>
        <p:nvSpPr>
          <p:cNvPr id="4" name="スライド番号プレースホルダー 3"/>
          <p:cNvSpPr>
            <a:spLocks noGrp="1"/>
          </p:cNvSpPr>
          <p:nvPr>
            <p:ph type="sldNum" sz="quarter" idx="10"/>
          </p:nvPr>
        </p:nvSpPr>
        <p:spPr/>
        <p:txBody>
          <a:bodyPr/>
          <a:lstStyle/>
          <a:p>
            <a:fld id="{7AD1057B-E824-4FC3-AC04-FF00B1B2FA7D}" type="slidenum">
              <a:rPr lang="ja-JP" altLang="en-US" smtClean="0">
                <a:solidFill>
                  <a:prstClr val="black"/>
                </a:solidFill>
              </a:rPr>
              <a:pPr/>
              <a:t>51</a:t>
            </a:fld>
            <a:endParaRPr lang="ja-JP" altLang="en-US">
              <a:solidFill>
                <a:prstClr val="black"/>
              </a:solidFill>
            </a:endParaRPr>
          </a:p>
        </p:txBody>
      </p:sp>
    </p:spTree>
    <p:extLst>
      <p:ext uri="{BB962C8B-B14F-4D97-AF65-F5344CB8AC3E}">
        <p14:creationId xmlns:p14="http://schemas.microsoft.com/office/powerpoint/2010/main" val="70473681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81075" y="1243013"/>
            <a:ext cx="4840288" cy="3352800"/>
          </a:xfrm>
        </p:spPr>
      </p:sp>
      <p:sp>
        <p:nvSpPr>
          <p:cNvPr id="3" name="ノート プレースホルダー 2"/>
          <p:cNvSpPr>
            <a:spLocks noGrp="1"/>
          </p:cNvSpPr>
          <p:nvPr>
            <p:ph type="body" idx="1"/>
          </p:nvPr>
        </p:nvSpPr>
        <p:spPr/>
        <p:txBody>
          <a:bodyPr/>
          <a:lstStyle/>
          <a:p>
            <a:pPr defTabSz="917781">
              <a:defRPr/>
            </a:pPr>
            <a:r>
              <a:rPr kumimoji="1" lang="ja-JP" altLang="en-US" sz="1300" b="0" i="0" u="none" strike="noStrike" kern="1200" baseline="0" dirty="0" err="1" smtClean="0">
                <a:solidFill>
                  <a:schemeClr val="tx1"/>
                </a:solidFill>
                <a:latin typeface="+mn-lt"/>
                <a:ea typeface="+mn-ea"/>
                <a:cs typeface="+mn-cs"/>
              </a:rPr>
              <a:t>ぜん</a:t>
            </a:r>
            <a:r>
              <a:rPr kumimoji="1" lang="ja-JP" altLang="en-US" sz="1300" b="0" i="0" u="none" strike="noStrike" kern="1200" baseline="0" dirty="0" smtClean="0">
                <a:solidFill>
                  <a:schemeClr val="tx1"/>
                </a:solidFill>
                <a:latin typeface="+mn-lt"/>
                <a:ea typeface="+mn-ea"/>
                <a:cs typeface="+mn-cs"/>
              </a:rPr>
              <a:t>息の発作が起こってしまったら、まずは保護者が落ち着き、子どもに安心感を与えることが大切です。</a:t>
            </a:r>
            <a:endParaRPr lang="en-US" altLang="ja-JP" sz="1200" dirty="0">
              <a:latin typeface="+mj-ea"/>
            </a:endParaRPr>
          </a:p>
        </p:txBody>
      </p:sp>
      <p:sp>
        <p:nvSpPr>
          <p:cNvPr id="4" name="スライド番号プレースホルダー 3"/>
          <p:cNvSpPr>
            <a:spLocks noGrp="1"/>
          </p:cNvSpPr>
          <p:nvPr>
            <p:ph type="sldNum" sz="quarter" idx="10"/>
          </p:nvPr>
        </p:nvSpPr>
        <p:spPr/>
        <p:txBody>
          <a:bodyPr/>
          <a:lstStyle/>
          <a:p>
            <a:fld id="{7AD1057B-E824-4FC3-AC04-FF00B1B2FA7D}" type="slidenum">
              <a:rPr lang="ja-JP" altLang="en-US" smtClean="0">
                <a:solidFill>
                  <a:prstClr val="black"/>
                </a:solidFill>
              </a:rPr>
              <a:pPr/>
              <a:t>52</a:t>
            </a:fld>
            <a:endParaRPr lang="ja-JP" altLang="en-US">
              <a:solidFill>
                <a:prstClr val="black"/>
              </a:solidFill>
            </a:endParaRPr>
          </a:p>
        </p:txBody>
      </p:sp>
    </p:spTree>
    <p:extLst>
      <p:ext uri="{BB962C8B-B14F-4D97-AF65-F5344CB8AC3E}">
        <p14:creationId xmlns:p14="http://schemas.microsoft.com/office/powerpoint/2010/main" val="70473681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81075" y="1243013"/>
            <a:ext cx="4840288" cy="3352800"/>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AD1057B-E824-4FC3-AC04-FF00B1B2FA7D}" type="slidenum">
              <a:rPr lang="ja-JP" altLang="en-US" smtClean="0">
                <a:solidFill>
                  <a:prstClr val="black"/>
                </a:solidFill>
              </a:rPr>
              <a:pPr/>
              <a:t>53</a:t>
            </a:fld>
            <a:endParaRPr lang="ja-JP" altLang="en-US">
              <a:solidFill>
                <a:prstClr val="black"/>
              </a:solidFill>
            </a:endParaRPr>
          </a:p>
        </p:txBody>
      </p:sp>
    </p:spTree>
    <p:extLst>
      <p:ext uri="{BB962C8B-B14F-4D97-AF65-F5344CB8AC3E}">
        <p14:creationId xmlns:p14="http://schemas.microsoft.com/office/powerpoint/2010/main" val="273485802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81075" y="1243013"/>
            <a:ext cx="4840288" cy="3352800"/>
          </a:xfrm>
        </p:spPr>
      </p:sp>
      <p:sp>
        <p:nvSpPr>
          <p:cNvPr id="3" name="ノート プレースホルダー 2"/>
          <p:cNvSpPr>
            <a:spLocks noGrp="1"/>
          </p:cNvSpPr>
          <p:nvPr>
            <p:ph type="body" idx="1"/>
          </p:nvPr>
        </p:nvSpPr>
        <p:spPr/>
        <p:txBody>
          <a:bodyPr/>
          <a:lstStyle/>
          <a:p>
            <a:r>
              <a:rPr kumimoji="1" lang="ja-JP" altLang="en-US" sz="1200" b="0" i="0" u="none" strike="noStrike" kern="1200" baseline="0" dirty="0" err="1" smtClean="0">
                <a:solidFill>
                  <a:schemeClr val="tx1"/>
                </a:solidFill>
                <a:latin typeface="+mn-lt"/>
                <a:ea typeface="+mn-ea"/>
                <a:cs typeface="+mn-cs"/>
              </a:rPr>
              <a:t>ぜん</a:t>
            </a:r>
            <a:r>
              <a:rPr kumimoji="1" lang="ja-JP" altLang="en-US" sz="1200" b="0" i="0" u="none" strike="noStrike" kern="1200" baseline="0" dirty="0" smtClean="0">
                <a:solidFill>
                  <a:schemeClr val="tx1"/>
                </a:solidFill>
                <a:latin typeface="+mn-lt"/>
                <a:ea typeface="+mn-ea"/>
                <a:cs typeface="+mn-cs"/>
              </a:rPr>
              <a:t>息の治療で使われる薬には</a:t>
            </a:r>
            <a:r>
              <a:rPr kumimoji="1" lang="en-US" altLang="ja-JP" sz="1200" b="0" i="0" u="none" strike="noStrike" kern="1200" baseline="0" dirty="0" smtClean="0">
                <a:solidFill>
                  <a:schemeClr val="tx1"/>
                </a:solidFill>
                <a:latin typeface="+mn-lt"/>
                <a:ea typeface="+mn-ea"/>
                <a:cs typeface="+mn-cs"/>
              </a:rPr>
              <a:t>2</a:t>
            </a:r>
            <a:r>
              <a:rPr kumimoji="1" lang="ja-JP" altLang="en-US" sz="1200" b="0" i="0" u="none" strike="noStrike" kern="1200" baseline="0" dirty="0" smtClean="0">
                <a:solidFill>
                  <a:schemeClr val="tx1"/>
                </a:solidFill>
                <a:latin typeface="+mn-lt"/>
                <a:ea typeface="+mn-ea"/>
                <a:cs typeface="+mn-cs"/>
              </a:rPr>
              <a:t>種類あります。一つは、苦しくないときも続けて気道の炎症を鎮めて発作を予防する吸入ステロイド薬などの長期管理薬です。</a:t>
            </a:r>
          </a:p>
          <a:p>
            <a:r>
              <a:rPr kumimoji="1" lang="ja-JP" altLang="en-US" sz="1200" b="0" i="0" u="none" strike="noStrike" kern="1200" baseline="0" dirty="0" smtClean="0">
                <a:solidFill>
                  <a:schemeClr val="tx1"/>
                </a:solidFill>
                <a:latin typeface="+mn-lt"/>
                <a:ea typeface="+mn-ea"/>
                <a:cs typeface="+mn-cs"/>
              </a:rPr>
              <a:t>もう一つは、発作のときだけ使って気管を広げて楽にする気管支拡張薬などの発作治療薬です。</a:t>
            </a:r>
            <a:endParaRPr lang="ja-JP" altLang="en-US" sz="1100" b="0" dirty="0">
              <a:latin typeface="メイリオ" panose="020B0604030504040204" pitchFamily="50" charset="-128"/>
            </a:endParaRPr>
          </a:p>
        </p:txBody>
      </p:sp>
      <p:sp>
        <p:nvSpPr>
          <p:cNvPr id="4" name="スライド番号プレースホルダー 3"/>
          <p:cNvSpPr>
            <a:spLocks noGrp="1"/>
          </p:cNvSpPr>
          <p:nvPr>
            <p:ph type="sldNum" sz="quarter" idx="10"/>
          </p:nvPr>
        </p:nvSpPr>
        <p:spPr/>
        <p:txBody>
          <a:bodyPr/>
          <a:lstStyle/>
          <a:p>
            <a:fld id="{7AD1057B-E824-4FC3-AC04-FF00B1B2FA7D}" type="slidenum">
              <a:rPr lang="ja-JP" altLang="en-US" smtClean="0">
                <a:solidFill>
                  <a:prstClr val="black"/>
                </a:solidFill>
              </a:rPr>
              <a:pPr/>
              <a:t>54</a:t>
            </a:fld>
            <a:endParaRPr lang="ja-JP" altLang="en-US">
              <a:solidFill>
                <a:prstClr val="black"/>
              </a:solidFill>
            </a:endParaRPr>
          </a:p>
        </p:txBody>
      </p:sp>
    </p:spTree>
    <p:extLst>
      <p:ext uri="{BB962C8B-B14F-4D97-AF65-F5344CB8AC3E}">
        <p14:creationId xmlns:p14="http://schemas.microsoft.com/office/powerpoint/2010/main" val="70473681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81075" y="1243013"/>
            <a:ext cx="4840288" cy="3352800"/>
          </a:xfrm>
        </p:spPr>
      </p:sp>
      <p:sp>
        <p:nvSpPr>
          <p:cNvPr id="3" name="ノート プレースホルダー 2"/>
          <p:cNvSpPr>
            <a:spLocks noGrp="1"/>
          </p:cNvSpPr>
          <p:nvPr>
            <p:ph type="body" idx="1"/>
          </p:nvPr>
        </p:nvSpPr>
        <p:spPr/>
        <p:txBody>
          <a:bodyPr/>
          <a:lstStyle/>
          <a:p>
            <a:r>
              <a:rPr kumimoji="1" lang="ja-JP" altLang="en-US" sz="1300" b="0" i="0" u="none" strike="noStrike" kern="1200" baseline="0" dirty="0" smtClean="0">
                <a:solidFill>
                  <a:schemeClr val="tx1"/>
                </a:solidFill>
                <a:latin typeface="+mn-lt"/>
                <a:ea typeface="+mn-ea"/>
                <a:cs typeface="+mn-cs"/>
              </a:rPr>
              <a:t>気道の慢性的な炎症（“ヒリヒリ”）を鎮め発作が起こらないようにする薬が長期管理薬です。</a:t>
            </a:r>
          </a:p>
          <a:p>
            <a:r>
              <a:rPr kumimoji="1" lang="ja-JP" altLang="en-US" sz="1300" b="0" i="0" u="none" strike="noStrike" kern="1200" baseline="0" dirty="0" smtClean="0">
                <a:solidFill>
                  <a:schemeClr val="tx1"/>
                </a:solidFill>
                <a:latin typeface="+mn-lt"/>
                <a:ea typeface="+mn-ea"/>
                <a:cs typeface="+mn-cs"/>
              </a:rPr>
              <a:t>発作がなくても毎日定期的に使用します。</a:t>
            </a:r>
          </a:p>
          <a:p>
            <a:r>
              <a:rPr kumimoji="1" lang="ja-JP" altLang="en-US" sz="1300" b="0" i="0" u="none" strike="noStrike" kern="1200" baseline="0" dirty="0" smtClean="0">
                <a:solidFill>
                  <a:schemeClr val="tx1"/>
                </a:solidFill>
                <a:latin typeface="+mn-lt"/>
                <a:ea typeface="+mn-ea"/>
                <a:cs typeface="+mn-cs"/>
              </a:rPr>
              <a:t>続けることで少しずつ気道の炎症が改善され、発作が起こりにくくなります。</a:t>
            </a:r>
          </a:p>
          <a:p>
            <a:r>
              <a:rPr kumimoji="1" lang="ja-JP" altLang="en-US" sz="1300" b="0" i="0" u="none" strike="noStrike" kern="1200" baseline="0" dirty="0" smtClean="0">
                <a:solidFill>
                  <a:schemeClr val="tx1"/>
                </a:solidFill>
                <a:latin typeface="+mn-lt"/>
                <a:ea typeface="+mn-ea"/>
                <a:cs typeface="+mn-cs"/>
              </a:rPr>
              <a:t>効果を実感するまでに少し時間がかかりますが、根気よく続けましょう。</a:t>
            </a:r>
          </a:p>
        </p:txBody>
      </p:sp>
      <p:sp>
        <p:nvSpPr>
          <p:cNvPr id="4" name="スライド番号プレースホルダー 3"/>
          <p:cNvSpPr>
            <a:spLocks noGrp="1"/>
          </p:cNvSpPr>
          <p:nvPr>
            <p:ph type="sldNum" sz="quarter" idx="10"/>
          </p:nvPr>
        </p:nvSpPr>
        <p:spPr/>
        <p:txBody>
          <a:bodyPr/>
          <a:lstStyle/>
          <a:p>
            <a:fld id="{7AD1057B-E824-4FC3-AC04-FF00B1B2FA7D}" type="slidenum">
              <a:rPr lang="ja-JP" altLang="en-US" smtClean="0">
                <a:solidFill>
                  <a:prstClr val="black"/>
                </a:solidFill>
              </a:rPr>
              <a:pPr/>
              <a:t>55</a:t>
            </a:fld>
            <a:endParaRPr lang="ja-JP" altLang="en-US">
              <a:solidFill>
                <a:prstClr val="black"/>
              </a:solidFill>
            </a:endParaRPr>
          </a:p>
        </p:txBody>
      </p:sp>
    </p:spTree>
    <p:extLst>
      <p:ext uri="{BB962C8B-B14F-4D97-AF65-F5344CB8AC3E}">
        <p14:creationId xmlns:p14="http://schemas.microsoft.com/office/powerpoint/2010/main" val="70473681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81075" y="1243013"/>
            <a:ext cx="4840288" cy="3352800"/>
          </a:xfrm>
        </p:spPr>
      </p:sp>
      <p:sp>
        <p:nvSpPr>
          <p:cNvPr id="3" name="ノート プレースホルダー 2"/>
          <p:cNvSpPr>
            <a:spLocks noGrp="1"/>
          </p:cNvSpPr>
          <p:nvPr>
            <p:ph type="body" idx="1"/>
          </p:nvPr>
        </p:nvSpPr>
        <p:spPr/>
        <p:txBody>
          <a:bodyPr/>
          <a:lstStyle/>
          <a:p>
            <a:r>
              <a:rPr kumimoji="1" lang="ja-JP" altLang="en-US" sz="1300" b="0" i="0" u="none" strike="noStrike" kern="1200" baseline="0" dirty="0" smtClean="0">
                <a:solidFill>
                  <a:schemeClr val="tx1"/>
                </a:solidFill>
                <a:latin typeface="+mn-lt"/>
                <a:ea typeface="+mn-ea"/>
                <a:cs typeface="+mn-cs"/>
              </a:rPr>
              <a:t>発作が起きたときに、狭くなった気道を広げて楽にする薬です。代表的な発作治療薬は短時間作用性気管支拡張薬です。吸入薬、飲み薬などがありますが、より早く効果があらわれるのが吸入薬です。気道の炎症を抑える効果はありませんので、炎症が鎮まらない限りまた発作が起こります。その場しのぎの治療をせず、長期管理薬を使用しましょう。</a:t>
            </a:r>
            <a:endParaRPr lang="en-US" altLang="ja-JP" sz="1200" dirty="0">
              <a:latin typeface="メイリオ" panose="020B0604030504040204" pitchFamily="50" charset="-128"/>
              <a:ea typeface="メイリオ" panose="020B0604030504040204" pitchFamily="50" charset="-128"/>
            </a:endParaRPr>
          </a:p>
        </p:txBody>
      </p:sp>
      <p:sp>
        <p:nvSpPr>
          <p:cNvPr id="4" name="スライド番号プレースホルダー 3"/>
          <p:cNvSpPr>
            <a:spLocks noGrp="1"/>
          </p:cNvSpPr>
          <p:nvPr>
            <p:ph type="sldNum" sz="quarter" idx="10"/>
          </p:nvPr>
        </p:nvSpPr>
        <p:spPr/>
        <p:txBody>
          <a:bodyPr/>
          <a:lstStyle/>
          <a:p>
            <a:fld id="{7AD1057B-E824-4FC3-AC04-FF00B1B2FA7D}" type="slidenum">
              <a:rPr lang="ja-JP" altLang="en-US" smtClean="0">
                <a:solidFill>
                  <a:prstClr val="black"/>
                </a:solidFill>
              </a:rPr>
              <a:pPr/>
              <a:t>56</a:t>
            </a:fld>
            <a:endParaRPr lang="ja-JP" altLang="en-US">
              <a:solidFill>
                <a:prstClr val="black"/>
              </a:solidFill>
            </a:endParaRPr>
          </a:p>
        </p:txBody>
      </p:sp>
    </p:spTree>
    <p:extLst>
      <p:ext uri="{BB962C8B-B14F-4D97-AF65-F5344CB8AC3E}">
        <p14:creationId xmlns:p14="http://schemas.microsoft.com/office/powerpoint/2010/main" val="70473681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81075" y="1243013"/>
            <a:ext cx="4840288" cy="3352800"/>
          </a:xfrm>
        </p:spPr>
      </p:sp>
      <p:sp>
        <p:nvSpPr>
          <p:cNvPr id="3" name="ノート プレースホルダー 2"/>
          <p:cNvSpPr>
            <a:spLocks noGrp="1"/>
          </p:cNvSpPr>
          <p:nvPr>
            <p:ph type="body" idx="1"/>
          </p:nvPr>
        </p:nvSpPr>
        <p:spPr/>
        <p:txBody>
          <a:bodyPr/>
          <a:lstStyle/>
          <a:p>
            <a:pPr defTabSz="917781">
              <a:defRPr/>
            </a:pPr>
            <a:r>
              <a:rPr lang="ja-JP" altLang="en-US" sz="1200" b="0" dirty="0">
                <a:latin typeface="メイリオ" panose="020B0604030504040204" pitchFamily="50" charset="-128"/>
              </a:rPr>
              <a:t>吸入ステロイド薬のように毎日続ける長期管理薬も、正しい使い方をしていれば副作用の心配はありません。</a:t>
            </a:r>
            <a:endParaRPr lang="en-US" altLang="ja-JP" sz="1200" b="0" dirty="0">
              <a:latin typeface="メイリオ" panose="020B0604030504040204" pitchFamily="50" charset="-128"/>
            </a:endParaRPr>
          </a:p>
          <a:p>
            <a:r>
              <a:rPr kumimoji="1" lang="ja-JP" altLang="en-US" sz="1300" b="0" i="0" u="none" strike="noStrike" kern="1200" baseline="0" dirty="0" smtClean="0">
                <a:solidFill>
                  <a:schemeClr val="tx1"/>
                </a:solidFill>
                <a:latin typeface="+mn-lt"/>
                <a:ea typeface="+mn-ea"/>
                <a:cs typeface="+mn-cs"/>
              </a:rPr>
              <a:t>吸入ステロイド薬は、気管支に直接届くため（局所投与）、内服の</a:t>
            </a:r>
            <a:r>
              <a:rPr kumimoji="1" lang="en-US" altLang="ja-JP" sz="1300" b="0" i="0" u="none" strike="noStrike" kern="1200" baseline="0" dirty="0" smtClean="0">
                <a:solidFill>
                  <a:schemeClr val="tx1"/>
                </a:solidFill>
                <a:latin typeface="+mn-lt"/>
                <a:ea typeface="+mn-ea"/>
                <a:cs typeface="+mn-cs"/>
              </a:rPr>
              <a:t>100</a:t>
            </a:r>
            <a:r>
              <a:rPr kumimoji="1" lang="ja-JP" altLang="en-US" sz="1300" b="0" i="0" u="none" strike="noStrike" kern="1200" baseline="0" dirty="0" smtClean="0">
                <a:solidFill>
                  <a:schemeClr val="tx1"/>
                </a:solidFill>
                <a:latin typeface="+mn-lt"/>
                <a:ea typeface="+mn-ea"/>
                <a:cs typeface="+mn-cs"/>
              </a:rPr>
              <a:t>分の</a:t>
            </a:r>
            <a:r>
              <a:rPr kumimoji="1" lang="en-US" altLang="ja-JP" sz="1300" b="0" i="0" u="none" strike="noStrike" kern="1200" baseline="0" dirty="0" smtClean="0">
                <a:solidFill>
                  <a:schemeClr val="tx1"/>
                </a:solidFill>
                <a:latin typeface="+mn-lt"/>
                <a:ea typeface="+mn-ea"/>
                <a:cs typeface="+mn-cs"/>
              </a:rPr>
              <a:t>1</a:t>
            </a:r>
            <a:r>
              <a:rPr kumimoji="1" lang="ja-JP" altLang="en-US" sz="1300" b="0" i="0" u="none" strike="noStrike" kern="1200" baseline="0" dirty="0" smtClean="0">
                <a:solidFill>
                  <a:schemeClr val="tx1"/>
                </a:solidFill>
                <a:latin typeface="+mn-lt"/>
                <a:ea typeface="+mn-ea"/>
                <a:cs typeface="+mn-cs"/>
              </a:rPr>
              <a:t>程度のわずかな量でも充分に効果を発揮します。一方で、ステロイドの内服薬や注射薬は、全身にわたって作用します（全身投与）。このため使用し続けている間は、ステロイドの作用で成長が止まったり、毛深くなったりします。ただし、発作のときに数回飲んだり注射する程度では問題ありません。</a:t>
            </a:r>
            <a:endParaRPr lang="ja-JP" altLang="en-US" sz="1200" dirty="0">
              <a:latin typeface="メイリオ" panose="020B0604030504040204" pitchFamily="50" charset="-128"/>
            </a:endParaRPr>
          </a:p>
        </p:txBody>
      </p:sp>
      <p:sp>
        <p:nvSpPr>
          <p:cNvPr id="4" name="スライド番号プレースホルダー 3"/>
          <p:cNvSpPr>
            <a:spLocks noGrp="1"/>
          </p:cNvSpPr>
          <p:nvPr>
            <p:ph type="sldNum" sz="quarter" idx="10"/>
          </p:nvPr>
        </p:nvSpPr>
        <p:spPr/>
        <p:txBody>
          <a:bodyPr/>
          <a:lstStyle/>
          <a:p>
            <a:fld id="{7AD1057B-E824-4FC3-AC04-FF00B1B2FA7D}" type="slidenum">
              <a:rPr lang="ja-JP" altLang="en-US" smtClean="0">
                <a:solidFill>
                  <a:prstClr val="black"/>
                </a:solidFill>
              </a:rPr>
              <a:pPr/>
              <a:t>57</a:t>
            </a:fld>
            <a:endParaRPr lang="ja-JP" altLang="en-US">
              <a:solidFill>
                <a:prstClr val="black"/>
              </a:solidFill>
            </a:endParaRPr>
          </a:p>
        </p:txBody>
      </p:sp>
    </p:spTree>
    <p:extLst>
      <p:ext uri="{BB962C8B-B14F-4D97-AF65-F5344CB8AC3E}">
        <p14:creationId xmlns:p14="http://schemas.microsoft.com/office/powerpoint/2010/main" val="70473681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81075" y="1243013"/>
            <a:ext cx="4840288" cy="3352800"/>
          </a:xfrm>
        </p:spPr>
      </p:sp>
      <p:sp>
        <p:nvSpPr>
          <p:cNvPr id="3" name="ノート プレースホルダー 2"/>
          <p:cNvSpPr>
            <a:spLocks noGrp="1"/>
          </p:cNvSpPr>
          <p:nvPr>
            <p:ph type="body" idx="1"/>
          </p:nvPr>
        </p:nvSpPr>
        <p:spPr/>
        <p:txBody>
          <a:bodyPr/>
          <a:lstStyle/>
          <a:p>
            <a:r>
              <a:rPr kumimoji="1" lang="ja-JP" altLang="en-US" sz="1200" b="0" i="0" u="none" strike="noStrike" kern="1200" baseline="0" dirty="0" smtClean="0">
                <a:solidFill>
                  <a:schemeClr val="tx1"/>
                </a:solidFill>
                <a:latin typeface="+mn-lt"/>
                <a:ea typeface="+mn-ea"/>
                <a:cs typeface="+mn-cs"/>
              </a:rPr>
              <a:t>吸入した後に、吸入ステロイド薬の一部は口の中に残って胃腸で吸収されます。しかし、ごくわずかな量で、それもすぐに肝臓で分解されてしまうため内服薬のような副作用は起こりません。</a:t>
            </a:r>
            <a:endParaRPr lang="en-US" altLang="ja-JP" sz="1200" dirty="0">
              <a:latin typeface="メイリオ" panose="020B0604030504040204" pitchFamily="50" charset="-128"/>
            </a:endParaRPr>
          </a:p>
          <a:p>
            <a:pPr defTabSz="917781">
              <a:defRPr/>
            </a:pPr>
            <a:r>
              <a:rPr lang="ja-JP" altLang="en-US" sz="1200" dirty="0">
                <a:latin typeface="メイリオ" panose="020B0604030504040204" pitchFamily="50" charset="-128"/>
              </a:rPr>
              <a:t>吸入ステロイド薬の一部が口の中に残ったままだと、のどの違和感や、口の中にカビが生えること（カンジダ症）があります。これを防ぐために、吸入の後は毎回うがいをしましょう。うがいができない年齢では、吸入後に水を飲んで胃に流します。</a:t>
            </a:r>
          </a:p>
          <a:p>
            <a:endParaRPr lang="ja-JP" altLang="en-US" sz="1200" dirty="0">
              <a:latin typeface="メイリオ" panose="020B0604030504040204" pitchFamily="50" charset="-128"/>
            </a:endParaRPr>
          </a:p>
        </p:txBody>
      </p:sp>
      <p:sp>
        <p:nvSpPr>
          <p:cNvPr id="4" name="スライド番号プレースホルダー 3"/>
          <p:cNvSpPr>
            <a:spLocks noGrp="1"/>
          </p:cNvSpPr>
          <p:nvPr>
            <p:ph type="sldNum" sz="quarter" idx="10"/>
          </p:nvPr>
        </p:nvSpPr>
        <p:spPr/>
        <p:txBody>
          <a:bodyPr/>
          <a:lstStyle/>
          <a:p>
            <a:fld id="{7AD1057B-E824-4FC3-AC04-FF00B1B2FA7D}" type="slidenum">
              <a:rPr lang="ja-JP" altLang="en-US" smtClean="0">
                <a:solidFill>
                  <a:prstClr val="black"/>
                </a:solidFill>
              </a:rPr>
              <a:pPr/>
              <a:t>58</a:t>
            </a:fld>
            <a:endParaRPr lang="ja-JP" altLang="en-US">
              <a:solidFill>
                <a:prstClr val="black"/>
              </a:solidFill>
            </a:endParaRPr>
          </a:p>
        </p:txBody>
      </p:sp>
    </p:spTree>
    <p:extLst>
      <p:ext uri="{BB962C8B-B14F-4D97-AF65-F5344CB8AC3E}">
        <p14:creationId xmlns:p14="http://schemas.microsoft.com/office/powerpoint/2010/main" val="70473681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81075" y="1243013"/>
            <a:ext cx="4840288" cy="3352800"/>
          </a:xfrm>
        </p:spPr>
      </p:sp>
      <p:sp>
        <p:nvSpPr>
          <p:cNvPr id="3" name="ノート プレースホルダー 2"/>
          <p:cNvSpPr>
            <a:spLocks noGrp="1"/>
          </p:cNvSpPr>
          <p:nvPr>
            <p:ph type="body" idx="1"/>
          </p:nvPr>
        </p:nvSpPr>
        <p:spPr/>
        <p:txBody>
          <a:bodyPr/>
          <a:lstStyle/>
          <a:p>
            <a:r>
              <a:rPr kumimoji="1" lang="ja-JP" altLang="en-US" sz="1300" b="0" i="0" u="none" strike="noStrike" kern="1200" baseline="0" dirty="0" err="1" smtClean="0">
                <a:solidFill>
                  <a:schemeClr val="tx1"/>
                </a:solidFill>
                <a:latin typeface="+mn-lt"/>
                <a:ea typeface="+mn-ea"/>
                <a:cs typeface="+mn-cs"/>
              </a:rPr>
              <a:t>ぜん</a:t>
            </a:r>
            <a:r>
              <a:rPr kumimoji="1" lang="ja-JP" altLang="en-US" sz="1300" b="0" i="0" u="none" strike="noStrike" kern="1200" baseline="0" dirty="0" smtClean="0">
                <a:solidFill>
                  <a:schemeClr val="tx1"/>
                </a:solidFill>
                <a:latin typeface="+mn-lt"/>
                <a:ea typeface="+mn-ea"/>
                <a:cs typeface="+mn-cs"/>
              </a:rPr>
              <a:t>息の子どもの治療に、吸入ステロイドを使用したグループと使用しないグループの身長を比較したところ、使用したグループの子どもで身長の伸びが</a:t>
            </a:r>
            <a:r>
              <a:rPr kumimoji="1" lang="en-US" altLang="ja-JP" sz="1300" b="0" i="0" u="none" strike="noStrike" kern="1200" baseline="0" dirty="0" smtClean="0">
                <a:solidFill>
                  <a:schemeClr val="tx1"/>
                </a:solidFill>
                <a:latin typeface="+mn-lt"/>
                <a:ea typeface="+mn-ea"/>
                <a:cs typeface="+mn-cs"/>
              </a:rPr>
              <a:t>1</a:t>
            </a:r>
            <a:r>
              <a:rPr kumimoji="1" lang="ja-JP" altLang="en-US" sz="1300" b="0" i="0" u="none" strike="noStrike" kern="1200" baseline="0" dirty="0" smtClean="0">
                <a:solidFill>
                  <a:schemeClr val="tx1"/>
                </a:solidFill>
                <a:latin typeface="+mn-lt"/>
                <a:ea typeface="+mn-ea"/>
                <a:cs typeface="+mn-cs"/>
              </a:rPr>
              <a:t>～</a:t>
            </a:r>
            <a:r>
              <a:rPr kumimoji="1" lang="en-US" altLang="ja-JP" sz="1300" b="0" i="0" u="none" strike="noStrike" kern="1200" baseline="0" dirty="0" smtClean="0">
                <a:solidFill>
                  <a:schemeClr val="tx1"/>
                </a:solidFill>
                <a:latin typeface="+mn-lt"/>
                <a:ea typeface="+mn-ea"/>
                <a:cs typeface="+mn-cs"/>
              </a:rPr>
              <a:t>2cm</a:t>
            </a:r>
            <a:r>
              <a:rPr kumimoji="1" lang="ja-JP" altLang="en-US" sz="1300" b="0" i="0" u="none" strike="noStrike" kern="1200" baseline="0" dirty="0" smtClean="0">
                <a:solidFill>
                  <a:schemeClr val="tx1"/>
                </a:solidFill>
                <a:latin typeface="+mn-lt"/>
                <a:ea typeface="+mn-ea"/>
                <a:cs typeface="+mn-cs"/>
              </a:rPr>
              <a:t>抑えられていたという研究の結果があります。</a:t>
            </a:r>
          </a:p>
          <a:p>
            <a:r>
              <a:rPr kumimoji="1" lang="ja-JP" altLang="en-US" sz="1300" b="0" i="0" u="none" strike="noStrike" kern="1200" baseline="0" dirty="0" smtClean="0">
                <a:solidFill>
                  <a:schemeClr val="tx1"/>
                </a:solidFill>
                <a:latin typeface="+mn-lt"/>
                <a:ea typeface="+mn-ea"/>
                <a:cs typeface="+mn-cs"/>
              </a:rPr>
              <a:t>この結果から吸入ステロイド薬はわずかですが身長の伸びに影響を与える可能性が指摘されています。</a:t>
            </a:r>
          </a:p>
          <a:p>
            <a:r>
              <a:rPr kumimoji="1" lang="ja-JP" altLang="en-US" sz="1300" b="0" i="0" u="none" strike="noStrike" kern="1200" baseline="0" dirty="0" smtClean="0">
                <a:solidFill>
                  <a:schemeClr val="tx1"/>
                </a:solidFill>
                <a:latin typeface="+mn-lt"/>
                <a:ea typeface="+mn-ea"/>
                <a:cs typeface="+mn-cs"/>
              </a:rPr>
              <a:t>吸入ステロイド薬がない時代は、発作のコントロールが悪く、睡眠障害から成長抑制をきたしてしまうこともありました。</a:t>
            </a:r>
          </a:p>
          <a:p>
            <a:r>
              <a:rPr kumimoji="1" lang="ja-JP" altLang="en-US" sz="1300" b="0" i="0" u="none" strike="noStrike" kern="1200" baseline="0" dirty="0" smtClean="0">
                <a:solidFill>
                  <a:schemeClr val="tx1"/>
                </a:solidFill>
                <a:latin typeface="+mn-lt"/>
                <a:ea typeface="+mn-ea"/>
                <a:cs typeface="+mn-cs"/>
              </a:rPr>
              <a:t>吸入ステロイド薬は気道の炎症を鎮めて発作の回数を減らし、</a:t>
            </a:r>
            <a:r>
              <a:rPr kumimoji="1" lang="ja-JP" altLang="en-US" sz="1300" b="0" i="0" u="none" strike="noStrike" kern="1200" baseline="0" dirty="0" err="1" smtClean="0">
                <a:solidFill>
                  <a:schemeClr val="tx1"/>
                </a:solidFill>
                <a:latin typeface="+mn-lt"/>
                <a:ea typeface="+mn-ea"/>
                <a:cs typeface="+mn-cs"/>
              </a:rPr>
              <a:t>ぜん</a:t>
            </a:r>
            <a:r>
              <a:rPr kumimoji="1" lang="ja-JP" altLang="en-US" sz="1300" b="0" i="0" u="none" strike="noStrike" kern="1200" baseline="0" dirty="0" smtClean="0">
                <a:solidFill>
                  <a:schemeClr val="tx1"/>
                </a:solidFill>
                <a:latin typeface="+mn-lt"/>
                <a:ea typeface="+mn-ea"/>
                <a:cs typeface="+mn-cs"/>
              </a:rPr>
              <a:t>息による生活の制限を減らすことができます。</a:t>
            </a:r>
          </a:p>
          <a:p>
            <a:r>
              <a:rPr kumimoji="1" lang="ja-JP" altLang="en-US" sz="1300" b="0" i="0" u="none" strike="noStrike" kern="1200" baseline="0" dirty="0" smtClean="0">
                <a:solidFill>
                  <a:schemeClr val="tx1"/>
                </a:solidFill>
                <a:latin typeface="+mn-lt"/>
                <a:ea typeface="+mn-ea"/>
                <a:cs typeface="+mn-cs"/>
              </a:rPr>
              <a:t>吸入ステロイド薬の普及により確実に</a:t>
            </a:r>
            <a:r>
              <a:rPr kumimoji="1" lang="ja-JP" altLang="en-US" sz="1300" b="0" i="0" u="none" strike="noStrike" kern="1200" baseline="0" dirty="0" err="1" smtClean="0">
                <a:solidFill>
                  <a:schemeClr val="tx1"/>
                </a:solidFill>
                <a:latin typeface="+mn-lt"/>
                <a:ea typeface="+mn-ea"/>
                <a:cs typeface="+mn-cs"/>
              </a:rPr>
              <a:t>ぜん</a:t>
            </a:r>
            <a:r>
              <a:rPr kumimoji="1" lang="ja-JP" altLang="en-US" sz="1300" b="0" i="0" u="none" strike="noStrike" kern="1200" baseline="0" dirty="0" smtClean="0">
                <a:solidFill>
                  <a:schemeClr val="tx1"/>
                </a:solidFill>
                <a:latin typeface="+mn-lt"/>
                <a:ea typeface="+mn-ea"/>
                <a:cs typeface="+mn-cs"/>
              </a:rPr>
              <a:t>息で命を落とす患者さんの数は減少したことがわかっています。</a:t>
            </a:r>
          </a:p>
          <a:p>
            <a:r>
              <a:rPr kumimoji="1" lang="ja-JP" altLang="en-US" sz="1300" b="0" i="0" u="none" strike="noStrike" kern="1200" baseline="0" dirty="0" smtClean="0">
                <a:solidFill>
                  <a:schemeClr val="tx1"/>
                </a:solidFill>
                <a:latin typeface="+mn-lt"/>
                <a:ea typeface="+mn-ea"/>
                <a:cs typeface="+mn-cs"/>
              </a:rPr>
              <a:t>また医師は吸入ステロイド薬の効果とその副作用の両方を考えて、必要と判断した場合に処方して定期的に子どもの状態を観察、評価して使用する量や期間を決めています。</a:t>
            </a:r>
            <a:endParaRPr lang="en-US" altLang="ja-JP" sz="1200" dirty="0">
              <a:latin typeface="メイリオ" panose="020B0604030504040204" pitchFamily="50" charset="-128"/>
            </a:endParaRPr>
          </a:p>
        </p:txBody>
      </p:sp>
      <p:sp>
        <p:nvSpPr>
          <p:cNvPr id="4" name="スライド番号プレースホルダー 3"/>
          <p:cNvSpPr>
            <a:spLocks noGrp="1"/>
          </p:cNvSpPr>
          <p:nvPr>
            <p:ph type="sldNum" sz="quarter" idx="10"/>
          </p:nvPr>
        </p:nvSpPr>
        <p:spPr/>
        <p:txBody>
          <a:bodyPr/>
          <a:lstStyle/>
          <a:p>
            <a:fld id="{7AD1057B-E824-4FC3-AC04-FF00B1B2FA7D}" type="slidenum">
              <a:rPr lang="ja-JP" altLang="en-US" smtClean="0">
                <a:solidFill>
                  <a:prstClr val="black"/>
                </a:solidFill>
              </a:rPr>
              <a:pPr/>
              <a:t>59</a:t>
            </a:fld>
            <a:endParaRPr lang="ja-JP" altLang="en-US">
              <a:solidFill>
                <a:prstClr val="black"/>
              </a:solidFill>
            </a:endParaRPr>
          </a:p>
        </p:txBody>
      </p:sp>
    </p:spTree>
    <p:extLst>
      <p:ext uri="{BB962C8B-B14F-4D97-AF65-F5344CB8AC3E}">
        <p14:creationId xmlns:p14="http://schemas.microsoft.com/office/powerpoint/2010/main" val="35002070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81075" y="1243013"/>
            <a:ext cx="4840288" cy="3352800"/>
          </a:xfrm>
        </p:spPr>
      </p:sp>
      <p:sp>
        <p:nvSpPr>
          <p:cNvPr id="3" name="ノート プレースホルダー 2"/>
          <p:cNvSpPr>
            <a:spLocks noGrp="1"/>
          </p:cNvSpPr>
          <p:nvPr>
            <p:ph type="body" idx="1"/>
          </p:nvPr>
        </p:nvSpPr>
        <p:spPr/>
        <p:txBody>
          <a:bodyPr/>
          <a:lstStyle/>
          <a:p>
            <a:pPr defTabSz="913533"/>
            <a:r>
              <a:rPr lang="ja-JP" altLang="en-US" dirty="0">
                <a:solidFill>
                  <a:schemeClr val="tx1"/>
                </a:solidFill>
                <a:latin typeface="ＭＳ Ｐゴシック" panose="020B0600070205080204" pitchFamily="50" charset="-128"/>
                <a:ea typeface="ＭＳ Ｐゴシック" panose="020B0600070205080204" pitchFamily="50" charset="-128"/>
                <a:cs typeface="メイリオ" panose="020B0604030504040204" pitchFamily="50" charset="-128"/>
              </a:rPr>
              <a:t>乳児期にゼーゼーして</a:t>
            </a:r>
            <a:r>
              <a:rPr lang="ja-JP" altLang="en-US" dirty="0" err="1">
                <a:solidFill>
                  <a:schemeClr val="tx1"/>
                </a:solidFill>
                <a:latin typeface="ＭＳ Ｐゴシック" panose="020B0600070205080204" pitchFamily="50" charset="-128"/>
                <a:ea typeface="ＭＳ Ｐゴシック" panose="020B0600070205080204" pitchFamily="50" charset="-128"/>
                <a:cs typeface="メイリオ" panose="020B0604030504040204" pitchFamily="50" charset="-128"/>
              </a:rPr>
              <a:t>ぜん</a:t>
            </a:r>
            <a:r>
              <a:rPr lang="ja-JP" altLang="en-US" dirty="0">
                <a:solidFill>
                  <a:schemeClr val="tx1"/>
                </a:solidFill>
                <a:latin typeface="ＭＳ Ｐゴシック" panose="020B0600070205080204" pitchFamily="50" charset="-128"/>
                <a:ea typeface="ＭＳ Ｐゴシック" panose="020B0600070205080204" pitchFamily="50" charset="-128"/>
                <a:cs typeface="メイリオ" panose="020B0604030504040204" pitchFamily="50" charset="-128"/>
              </a:rPr>
              <a:t>息といわれても、その後の経過にはいろいろなタイプがあります。乳児期早期にゼーゼー</a:t>
            </a:r>
            <a:r>
              <a:rPr lang="ja-JP" altLang="en-US" dirty="0" smtClean="0">
                <a:solidFill>
                  <a:schemeClr val="tx1"/>
                </a:solidFill>
                <a:latin typeface="ＭＳ Ｐゴシック" panose="020B0600070205080204" pitchFamily="50" charset="-128"/>
                <a:ea typeface="ＭＳ Ｐゴシック" panose="020B0600070205080204" pitchFamily="50" charset="-128"/>
                <a:cs typeface="メイリオ" panose="020B0604030504040204" pitchFamily="50" charset="-128"/>
              </a:rPr>
              <a:t>をくり返すものの、</a:t>
            </a:r>
            <a:r>
              <a:rPr lang="en-US" altLang="ja-JP" dirty="0">
                <a:solidFill>
                  <a:schemeClr val="tx1"/>
                </a:solidFill>
                <a:latin typeface="ＭＳ Ｐゴシック" panose="020B0600070205080204" pitchFamily="50" charset="-128"/>
                <a:ea typeface="ＭＳ Ｐゴシック" panose="020B0600070205080204" pitchFamily="50" charset="-128"/>
                <a:cs typeface="メイリオ" panose="020B0604030504040204" pitchFamily="50" charset="-128"/>
              </a:rPr>
              <a:t>3</a:t>
            </a:r>
            <a:r>
              <a:rPr lang="ja-JP" altLang="en-US" dirty="0">
                <a:solidFill>
                  <a:schemeClr val="tx1"/>
                </a:solidFill>
                <a:latin typeface="ＭＳ Ｐゴシック" panose="020B0600070205080204" pitchFamily="50" charset="-128"/>
                <a:ea typeface="ＭＳ Ｐゴシック" panose="020B0600070205080204" pitchFamily="50" charset="-128"/>
                <a:cs typeface="メイリオ" panose="020B0604030504040204" pitchFamily="50" charset="-128"/>
              </a:rPr>
              <a:t>歳までには治る</a:t>
            </a:r>
            <a:r>
              <a:rPr lang="ja-JP" altLang="en-US" dirty="0" smtClean="0">
                <a:solidFill>
                  <a:schemeClr val="tx1"/>
                </a:solidFill>
                <a:latin typeface="ＭＳ Ｐゴシック" panose="020B0600070205080204" pitchFamily="50" charset="-128"/>
                <a:ea typeface="ＭＳ Ｐゴシック" panose="020B0600070205080204" pitchFamily="50" charset="-128"/>
                <a:cs typeface="メイリオ" panose="020B0604030504040204" pitchFamily="50" charset="-128"/>
              </a:rPr>
              <a:t>タイプ（一過性初期</a:t>
            </a:r>
            <a:r>
              <a:rPr lang="ja-JP" altLang="en-US" dirty="0" err="1" smtClean="0">
                <a:solidFill>
                  <a:schemeClr val="tx1"/>
                </a:solidFill>
                <a:latin typeface="ＭＳ Ｐゴシック" panose="020B0600070205080204" pitchFamily="50" charset="-128"/>
                <a:ea typeface="ＭＳ Ｐゴシック" panose="020B0600070205080204" pitchFamily="50" charset="-128"/>
                <a:cs typeface="メイリオ" panose="020B0604030504040204" pitchFamily="50" charset="-128"/>
              </a:rPr>
              <a:t>ぜん鳴</a:t>
            </a:r>
            <a:r>
              <a:rPr lang="ja-JP" altLang="en-US" dirty="0" smtClean="0">
                <a:solidFill>
                  <a:schemeClr val="tx1"/>
                </a:solidFill>
                <a:latin typeface="ＭＳ Ｐゴシック" panose="020B0600070205080204" pitchFamily="50" charset="-128"/>
                <a:ea typeface="ＭＳ Ｐゴシック" panose="020B0600070205080204" pitchFamily="50" charset="-128"/>
                <a:cs typeface="メイリオ" panose="020B0604030504040204" pitchFamily="50" charset="-128"/>
              </a:rPr>
              <a:t>群）、</a:t>
            </a:r>
            <a:r>
              <a:rPr lang="en-US" altLang="ja-JP" dirty="0">
                <a:solidFill>
                  <a:schemeClr val="tx1"/>
                </a:solidFill>
                <a:latin typeface="ＭＳ Ｐゴシック" panose="020B0600070205080204" pitchFamily="50" charset="-128"/>
                <a:ea typeface="ＭＳ Ｐゴシック" panose="020B0600070205080204" pitchFamily="50" charset="-128"/>
                <a:cs typeface="メイリオ" panose="020B0604030504040204" pitchFamily="50" charset="-128"/>
              </a:rPr>
              <a:t>3</a:t>
            </a:r>
            <a:r>
              <a:rPr lang="ja-JP" altLang="en-US" dirty="0">
                <a:solidFill>
                  <a:schemeClr val="tx1"/>
                </a:solidFill>
                <a:latin typeface="ＭＳ Ｐゴシック" panose="020B0600070205080204" pitchFamily="50" charset="-128"/>
                <a:ea typeface="ＭＳ Ｐゴシック" panose="020B0600070205080204" pitchFamily="50" charset="-128"/>
                <a:cs typeface="メイリオ" panose="020B0604030504040204" pitchFamily="50" charset="-128"/>
              </a:rPr>
              <a:t>歳以降にゼーゼーが増加し</a:t>
            </a:r>
            <a:r>
              <a:rPr lang="en-US" altLang="ja-JP" dirty="0">
                <a:solidFill>
                  <a:schemeClr val="tx1"/>
                </a:solidFill>
                <a:latin typeface="ＭＳ Ｐゴシック" panose="020B0600070205080204" pitchFamily="50" charset="-128"/>
                <a:ea typeface="ＭＳ Ｐゴシック" panose="020B0600070205080204" pitchFamily="50" charset="-128"/>
                <a:cs typeface="メイリオ" panose="020B0604030504040204" pitchFamily="50" charset="-128"/>
              </a:rPr>
              <a:t>6</a:t>
            </a:r>
            <a:r>
              <a:rPr lang="ja-JP" altLang="en-US" dirty="0">
                <a:solidFill>
                  <a:schemeClr val="tx1"/>
                </a:solidFill>
                <a:latin typeface="ＭＳ Ｐゴシック" panose="020B0600070205080204" pitchFamily="50" charset="-128"/>
                <a:ea typeface="ＭＳ Ｐゴシック" panose="020B0600070205080204" pitchFamily="50" charset="-128"/>
                <a:cs typeface="メイリオ" panose="020B0604030504040204" pitchFamily="50" charset="-128"/>
              </a:rPr>
              <a:t>歳を過ぎて減少する</a:t>
            </a:r>
            <a:r>
              <a:rPr lang="ja-JP" altLang="en-US" dirty="0" smtClean="0">
                <a:solidFill>
                  <a:schemeClr val="tx1"/>
                </a:solidFill>
                <a:latin typeface="ＭＳ Ｐゴシック" panose="020B0600070205080204" pitchFamily="50" charset="-128"/>
                <a:ea typeface="ＭＳ Ｐゴシック" panose="020B0600070205080204" pitchFamily="50" charset="-128"/>
                <a:cs typeface="メイリオ" panose="020B0604030504040204" pitchFamily="50" charset="-128"/>
              </a:rPr>
              <a:t>タイプ（非アトピー型）、</a:t>
            </a:r>
            <a:r>
              <a:rPr lang="en-US" altLang="ja-JP" dirty="0">
                <a:solidFill>
                  <a:schemeClr val="tx1"/>
                </a:solidFill>
                <a:latin typeface="ＭＳ Ｐゴシック" panose="020B0600070205080204" pitchFamily="50" charset="-128"/>
                <a:ea typeface="ＭＳ Ｐゴシック" panose="020B0600070205080204" pitchFamily="50" charset="-128"/>
                <a:cs typeface="メイリオ" panose="020B0604030504040204" pitchFamily="50" charset="-128"/>
              </a:rPr>
              <a:t>3</a:t>
            </a:r>
            <a:r>
              <a:rPr lang="ja-JP" altLang="en-US" dirty="0">
                <a:solidFill>
                  <a:schemeClr val="tx1"/>
                </a:solidFill>
                <a:latin typeface="ＭＳ Ｐゴシック" panose="020B0600070205080204" pitchFamily="50" charset="-128"/>
                <a:ea typeface="ＭＳ Ｐゴシック" panose="020B0600070205080204" pitchFamily="50" charset="-128"/>
                <a:cs typeface="メイリオ" panose="020B0604030504040204" pitchFamily="50" charset="-128"/>
              </a:rPr>
              <a:t>歳ごろまでに発症してそのまま持続する</a:t>
            </a:r>
            <a:r>
              <a:rPr lang="ja-JP" altLang="en-US" dirty="0" smtClean="0">
                <a:solidFill>
                  <a:schemeClr val="tx1"/>
                </a:solidFill>
                <a:latin typeface="ＭＳ Ｐゴシック" panose="020B0600070205080204" pitchFamily="50" charset="-128"/>
                <a:ea typeface="ＭＳ Ｐゴシック" panose="020B0600070205080204" pitchFamily="50" charset="-128"/>
                <a:cs typeface="メイリオ" panose="020B0604030504040204" pitchFamily="50" charset="-128"/>
              </a:rPr>
              <a:t>タイプ（</a:t>
            </a:r>
            <a:r>
              <a:rPr lang="en-US" altLang="ja-JP" dirty="0" err="1" smtClean="0">
                <a:solidFill>
                  <a:schemeClr val="tx1"/>
                </a:solidFill>
                <a:latin typeface="ＭＳ Ｐゴシック" panose="020B0600070205080204" pitchFamily="50" charset="-128"/>
                <a:ea typeface="ＭＳ Ｐゴシック" panose="020B0600070205080204" pitchFamily="50" charset="-128"/>
                <a:cs typeface="メイリオ" panose="020B0604030504040204" pitchFamily="50" charset="-128"/>
              </a:rPr>
              <a:t>IgE</a:t>
            </a:r>
            <a:r>
              <a:rPr lang="ja-JP" altLang="en-US" dirty="0" smtClean="0">
                <a:solidFill>
                  <a:schemeClr val="tx1"/>
                </a:solidFill>
                <a:latin typeface="ＭＳ Ｐゴシック" panose="020B0600070205080204" pitchFamily="50" charset="-128"/>
                <a:ea typeface="ＭＳ Ｐゴシック" panose="020B0600070205080204" pitchFamily="50" charset="-128"/>
                <a:cs typeface="メイリオ" panose="020B0604030504040204" pitchFamily="50" charset="-128"/>
              </a:rPr>
              <a:t>関連</a:t>
            </a:r>
            <a:r>
              <a:rPr lang="ja-JP" altLang="en-US" dirty="0" err="1" smtClean="0">
                <a:solidFill>
                  <a:schemeClr val="tx1"/>
                </a:solidFill>
                <a:latin typeface="ＭＳ Ｐゴシック" panose="020B0600070205080204" pitchFamily="50" charset="-128"/>
                <a:ea typeface="ＭＳ Ｐゴシック" panose="020B0600070205080204" pitchFamily="50" charset="-128"/>
                <a:cs typeface="メイリオ" panose="020B0604030504040204" pitchFamily="50" charset="-128"/>
              </a:rPr>
              <a:t>ぜん鳴</a:t>
            </a:r>
            <a:r>
              <a:rPr lang="en-US" altLang="ja-JP" dirty="0" smtClean="0">
                <a:solidFill>
                  <a:schemeClr val="tx1"/>
                </a:solidFill>
                <a:latin typeface="ＭＳ Ｐゴシック" panose="020B0600070205080204" pitchFamily="50" charset="-128"/>
                <a:ea typeface="ＭＳ Ｐゴシック" panose="020B0600070205080204" pitchFamily="50" charset="-128"/>
                <a:cs typeface="メイリオ" panose="020B0604030504040204" pitchFamily="50" charset="-128"/>
              </a:rPr>
              <a:t>/</a:t>
            </a:r>
            <a:r>
              <a:rPr lang="ja-JP" altLang="en-US" dirty="0" err="1" smtClean="0">
                <a:solidFill>
                  <a:schemeClr val="tx1"/>
                </a:solidFill>
                <a:latin typeface="ＭＳ Ｐゴシック" panose="020B0600070205080204" pitchFamily="50" charset="-128"/>
                <a:ea typeface="ＭＳ Ｐゴシック" panose="020B0600070205080204" pitchFamily="50" charset="-128"/>
                <a:cs typeface="メイリオ" panose="020B0604030504040204" pitchFamily="50" charset="-128"/>
              </a:rPr>
              <a:t>ぜん</a:t>
            </a:r>
            <a:r>
              <a:rPr lang="ja-JP" altLang="en-US" dirty="0" smtClean="0">
                <a:solidFill>
                  <a:schemeClr val="tx1"/>
                </a:solidFill>
                <a:latin typeface="ＭＳ Ｐゴシック" panose="020B0600070205080204" pitchFamily="50" charset="-128"/>
                <a:ea typeface="ＭＳ Ｐゴシック" panose="020B0600070205080204" pitchFamily="50" charset="-128"/>
                <a:cs typeface="メイリオ" panose="020B0604030504040204" pitchFamily="50" charset="-128"/>
              </a:rPr>
              <a:t>息群）など</a:t>
            </a:r>
            <a:r>
              <a:rPr lang="ja-JP" altLang="en-US" dirty="0">
                <a:solidFill>
                  <a:schemeClr val="tx1"/>
                </a:solidFill>
                <a:latin typeface="ＭＳ Ｐゴシック" panose="020B0600070205080204" pitchFamily="50" charset="-128"/>
                <a:ea typeface="ＭＳ Ｐゴシック" panose="020B0600070205080204" pitchFamily="50" charset="-128"/>
                <a:cs typeface="メイリオ" panose="020B0604030504040204" pitchFamily="50" charset="-128"/>
              </a:rPr>
              <a:t>があります。どの場合でもゼーゼーを放置せずに、早めに治療することが大切です。</a:t>
            </a:r>
            <a:endParaRPr lang="en-US" altLang="ja-JP" dirty="0">
              <a:solidFill>
                <a:schemeClr val="tx1"/>
              </a:solidFill>
              <a:latin typeface="ＭＳ Ｐゴシック" panose="020B0600070205080204" pitchFamily="50" charset="-128"/>
              <a:ea typeface="ＭＳ Ｐゴシック" panose="020B0600070205080204" pitchFamily="50" charset="-128"/>
              <a:cs typeface="メイリオ" panose="020B0604030504040204" pitchFamily="50" charset="-128"/>
            </a:endParaRPr>
          </a:p>
          <a:p>
            <a:endParaRPr kumimoji="1" lang="ja-JP" altLang="en-US" dirty="0">
              <a:solidFill>
                <a:schemeClr val="tx1"/>
              </a:solidFill>
              <a:latin typeface="ＭＳ Ｐゴシック" panose="020B0600070205080204" pitchFamily="50" charset="-128"/>
              <a:ea typeface="ＭＳ Ｐゴシック" panose="020B0600070205080204" pitchFamily="50" charset="-128"/>
            </a:endParaRPr>
          </a:p>
        </p:txBody>
      </p:sp>
      <p:sp>
        <p:nvSpPr>
          <p:cNvPr id="4" name="スライド番号プレースホルダー 3"/>
          <p:cNvSpPr>
            <a:spLocks noGrp="1"/>
          </p:cNvSpPr>
          <p:nvPr>
            <p:ph type="sldNum" sz="quarter" idx="10"/>
          </p:nvPr>
        </p:nvSpPr>
        <p:spPr/>
        <p:txBody>
          <a:bodyPr/>
          <a:lstStyle/>
          <a:p>
            <a:fld id="{7AD1057B-E824-4FC3-AC04-FF00B1B2FA7D}" type="slidenum">
              <a:rPr lang="ja-JP" altLang="en-US" smtClean="0">
                <a:solidFill>
                  <a:prstClr val="black"/>
                </a:solidFill>
              </a:rPr>
              <a:pPr/>
              <a:t>6</a:t>
            </a:fld>
            <a:endParaRPr lang="ja-JP" altLang="en-US">
              <a:solidFill>
                <a:prstClr val="black"/>
              </a:solidFill>
            </a:endParaRPr>
          </a:p>
        </p:txBody>
      </p:sp>
    </p:spTree>
    <p:extLst>
      <p:ext uri="{BB962C8B-B14F-4D97-AF65-F5344CB8AC3E}">
        <p14:creationId xmlns:p14="http://schemas.microsoft.com/office/powerpoint/2010/main" val="155651744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81075" y="1243013"/>
            <a:ext cx="4840288" cy="3352800"/>
          </a:xfrm>
        </p:spPr>
      </p:sp>
      <p:sp>
        <p:nvSpPr>
          <p:cNvPr id="3" name="ノート プレースホルダー 2"/>
          <p:cNvSpPr>
            <a:spLocks noGrp="1"/>
          </p:cNvSpPr>
          <p:nvPr>
            <p:ph type="body" idx="1"/>
          </p:nvPr>
        </p:nvSpPr>
        <p:spPr/>
        <p:txBody>
          <a:bodyPr/>
          <a:lstStyle/>
          <a:p>
            <a:r>
              <a:rPr lang="ja-JP" altLang="en-US" sz="1200" b="0" dirty="0" smtClean="0">
                <a:latin typeface="メイリオ" panose="020B0604030504040204" pitchFamily="50" charset="-128"/>
              </a:rPr>
              <a:t>長期管理薬の種類や量は、どのくらいのひどさの発作が何回起こったかによって決まります。</a:t>
            </a:r>
          </a:p>
          <a:p>
            <a:r>
              <a:rPr lang="ja-JP" altLang="en-US" sz="1200" b="0" dirty="0" smtClean="0">
                <a:latin typeface="メイリオ" panose="020B0604030504040204" pitchFamily="50" charset="-128"/>
              </a:rPr>
              <a:t>コントロールの状況に合わせて、薬の量を増減していきます。</a:t>
            </a:r>
            <a:endParaRPr lang="en-US" altLang="ja-JP" sz="1200" dirty="0" smtClean="0">
              <a:latin typeface="メイリオ" panose="020B0604030504040204" pitchFamily="50" charset="-128"/>
            </a:endParaRPr>
          </a:p>
          <a:p>
            <a:endParaRPr lang="ja-JP" altLang="en-US" sz="1200" dirty="0">
              <a:latin typeface="メイリオ" panose="020B0604030504040204" pitchFamily="50" charset="-128"/>
            </a:endParaRPr>
          </a:p>
        </p:txBody>
      </p:sp>
      <p:sp>
        <p:nvSpPr>
          <p:cNvPr id="4" name="スライド番号プレースホルダー 3"/>
          <p:cNvSpPr>
            <a:spLocks noGrp="1"/>
          </p:cNvSpPr>
          <p:nvPr>
            <p:ph type="sldNum" sz="quarter" idx="10"/>
          </p:nvPr>
        </p:nvSpPr>
        <p:spPr/>
        <p:txBody>
          <a:bodyPr/>
          <a:lstStyle/>
          <a:p>
            <a:fld id="{7AD1057B-E824-4FC3-AC04-FF00B1B2FA7D}" type="slidenum">
              <a:rPr lang="ja-JP" altLang="en-US" smtClean="0">
                <a:solidFill>
                  <a:prstClr val="black"/>
                </a:solidFill>
              </a:rPr>
              <a:pPr/>
              <a:t>60</a:t>
            </a:fld>
            <a:endParaRPr lang="ja-JP" altLang="en-US">
              <a:solidFill>
                <a:prstClr val="black"/>
              </a:solidFill>
            </a:endParaRPr>
          </a:p>
        </p:txBody>
      </p:sp>
    </p:spTree>
    <p:extLst>
      <p:ext uri="{BB962C8B-B14F-4D97-AF65-F5344CB8AC3E}">
        <p14:creationId xmlns:p14="http://schemas.microsoft.com/office/powerpoint/2010/main" val="70473681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81075" y="1243013"/>
            <a:ext cx="4840288" cy="3352800"/>
          </a:xfrm>
        </p:spPr>
      </p:sp>
      <p:sp>
        <p:nvSpPr>
          <p:cNvPr id="3" name="ノート プレースホルダー 2"/>
          <p:cNvSpPr>
            <a:spLocks noGrp="1"/>
          </p:cNvSpPr>
          <p:nvPr>
            <p:ph type="body" idx="1"/>
          </p:nvPr>
        </p:nvSpPr>
        <p:spPr/>
        <p:txBody>
          <a:bodyPr/>
          <a:lstStyle/>
          <a:p>
            <a:endParaRPr lang="en-US" altLang="ja-JP" sz="1200" dirty="0" smtClean="0">
              <a:latin typeface="メイリオ" panose="020B0604030504040204" pitchFamily="50" charset="-128"/>
            </a:endParaRPr>
          </a:p>
        </p:txBody>
      </p:sp>
      <p:sp>
        <p:nvSpPr>
          <p:cNvPr id="4" name="スライド番号プレースホルダー 3"/>
          <p:cNvSpPr>
            <a:spLocks noGrp="1"/>
          </p:cNvSpPr>
          <p:nvPr>
            <p:ph type="sldNum" sz="quarter" idx="10"/>
          </p:nvPr>
        </p:nvSpPr>
        <p:spPr/>
        <p:txBody>
          <a:bodyPr/>
          <a:lstStyle/>
          <a:p>
            <a:fld id="{7AD1057B-E824-4FC3-AC04-FF00B1B2FA7D}" type="slidenum">
              <a:rPr lang="ja-JP" altLang="en-US" smtClean="0">
                <a:solidFill>
                  <a:prstClr val="black"/>
                </a:solidFill>
              </a:rPr>
              <a:pPr/>
              <a:t>61</a:t>
            </a:fld>
            <a:endParaRPr lang="ja-JP" altLang="en-US">
              <a:solidFill>
                <a:prstClr val="black"/>
              </a:solidFill>
            </a:endParaRPr>
          </a:p>
        </p:txBody>
      </p:sp>
    </p:spTree>
    <p:extLst>
      <p:ext uri="{BB962C8B-B14F-4D97-AF65-F5344CB8AC3E}">
        <p14:creationId xmlns:p14="http://schemas.microsoft.com/office/powerpoint/2010/main" val="70473681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81075" y="1243013"/>
            <a:ext cx="4840288" cy="3352800"/>
          </a:xfrm>
        </p:spPr>
      </p:sp>
      <p:sp>
        <p:nvSpPr>
          <p:cNvPr id="3" name="ノート プレースホルダー 2"/>
          <p:cNvSpPr>
            <a:spLocks noGrp="1"/>
          </p:cNvSpPr>
          <p:nvPr>
            <p:ph type="body" idx="1"/>
          </p:nvPr>
        </p:nvSpPr>
        <p:spPr/>
        <p:txBody>
          <a:bodyPr/>
          <a:lstStyle/>
          <a:p>
            <a:endParaRPr lang="ja-JP" altLang="en-US" sz="1200" dirty="0">
              <a:latin typeface="メイリオ" panose="020B0604030504040204" pitchFamily="50" charset="-128"/>
            </a:endParaRPr>
          </a:p>
        </p:txBody>
      </p:sp>
      <p:sp>
        <p:nvSpPr>
          <p:cNvPr id="4" name="スライド番号プレースホルダー 3"/>
          <p:cNvSpPr>
            <a:spLocks noGrp="1"/>
          </p:cNvSpPr>
          <p:nvPr>
            <p:ph type="sldNum" sz="quarter" idx="10"/>
          </p:nvPr>
        </p:nvSpPr>
        <p:spPr/>
        <p:txBody>
          <a:bodyPr/>
          <a:lstStyle/>
          <a:p>
            <a:fld id="{7AD1057B-E824-4FC3-AC04-FF00B1B2FA7D}" type="slidenum">
              <a:rPr lang="ja-JP" altLang="en-US" smtClean="0">
                <a:solidFill>
                  <a:prstClr val="black"/>
                </a:solidFill>
              </a:rPr>
              <a:pPr/>
              <a:t>62</a:t>
            </a:fld>
            <a:endParaRPr lang="ja-JP" altLang="en-US">
              <a:solidFill>
                <a:prstClr val="black"/>
              </a:solidFill>
            </a:endParaRPr>
          </a:p>
        </p:txBody>
      </p:sp>
    </p:spTree>
    <p:extLst>
      <p:ext uri="{BB962C8B-B14F-4D97-AF65-F5344CB8AC3E}">
        <p14:creationId xmlns:p14="http://schemas.microsoft.com/office/powerpoint/2010/main" val="70473681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81075" y="1243013"/>
            <a:ext cx="4840288" cy="3352800"/>
          </a:xfrm>
        </p:spPr>
      </p:sp>
      <p:sp>
        <p:nvSpPr>
          <p:cNvPr id="3" name="ノート プレースホルダー 2"/>
          <p:cNvSpPr>
            <a:spLocks noGrp="1"/>
          </p:cNvSpPr>
          <p:nvPr>
            <p:ph type="body" idx="1"/>
          </p:nvPr>
        </p:nvSpPr>
        <p:spPr/>
        <p:txBody>
          <a:bodyPr/>
          <a:lstStyle/>
          <a:p>
            <a:pPr defTabSz="917781">
              <a:defRPr/>
            </a:pPr>
            <a:endParaRPr lang="en-US" altLang="ja-JP" sz="1200" dirty="0" smtClean="0">
              <a:latin typeface="メイリオ" panose="020B0604030504040204" pitchFamily="50" charset="-128"/>
            </a:endParaRPr>
          </a:p>
        </p:txBody>
      </p:sp>
      <p:sp>
        <p:nvSpPr>
          <p:cNvPr id="4" name="スライド番号プレースホルダー 3"/>
          <p:cNvSpPr>
            <a:spLocks noGrp="1"/>
          </p:cNvSpPr>
          <p:nvPr>
            <p:ph type="sldNum" sz="quarter" idx="10"/>
          </p:nvPr>
        </p:nvSpPr>
        <p:spPr/>
        <p:txBody>
          <a:bodyPr/>
          <a:lstStyle/>
          <a:p>
            <a:fld id="{7AD1057B-E824-4FC3-AC04-FF00B1B2FA7D}" type="slidenum">
              <a:rPr lang="ja-JP" altLang="en-US" smtClean="0">
                <a:solidFill>
                  <a:prstClr val="black"/>
                </a:solidFill>
              </a:rPr>
              <a:pPr/>
              <a:t>63</a:t>
            </a:fld>
            <a:endParaRPr lang="ja-JP" altLang="en-US">
              <a:solidFill>
                <a:prstClr val="black"/>
              </a:solidFill>
            </a:endParaRPr>
          </a:p>
        </p:txBody>
      </p:sp>
    </p:spTree>
    <p:extLst>
      <p:ext uri="{BB962C8B-B14F-4D97-AF65-F5344CB8AC3E}">
        <p14:creationId xmlns:p14="http://schemas.microsoft.com/office/powerpoint/2010/main" val="70473681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81075" y="1243013"/>
            <a:ext cx="4840288" cy="3352800"/>
          </a:xfrm>
        </p:spPr>
      </p:sp>
      <p:sp>
        <p:nvSpPr>
          <p:cNvPr id="3" name="ノート プレースホルダー 2"/>
          <p:cNvSpPr>
            <a:spLocks noGrp="1"/>
          </p:cNvSpPr>
          <p:nvPr>
            <p:ph type="body" idx="1"/>
          </p:nvPr>
        </p:nvSpPr>
        <p:spPr/>
        <p:txBody>
          <a:bodyPr/>
          <a:lstStyle/>
          <a:p>
            <a:endParaRPr lang="ja-JP" altLang="en-US" sz="1200" dirty="0">
              <a:latin typeface="メイリオ" panose="020B0604030504040204" pitchFamily="50" charset="-128"/>
            </a:endParaRPr>
          </a:p>
        </p:txBody>
      </p:sp>
      <p:sp>
        <p:nvSpPr>
          <p:cNvPr id="4" name="スライド番号プレースホルダー 3"/>
          <p:cNvSpPr>
            <a:spLocks noGrp="1"/>
          </p:cNvSpPr>
          <p:nvPr>
            <p:ph type="sldNum" sz="quarter" idx="10"/>
          </p:nvPr>
        </p:nvSpPr>
        <p:spPr/>
        <p:txBody>
          <a:bodyPr/>
          <a:lstStyle/>
          <a:p>
            <a:fld id="{7AD1057B-E824-4FC3-AC04-FF00B1B2FA7D}" type="slidenum">
              <a:rPr lang="ja-JP" altLang="en-US" smtClean="0">
                <a:solidFill>
                  <a:prstClr val="black"/>
                </a:solidFill>
              </a:rPr>
              <a:pPr/>
              <a:t>64</a:t>
            </a:fld>
            <a:endParaRPr lang="ja-JP" altLang="en-US">
              <a:solidFill>
                <a:prstClr val="black"/>
              </a:solidFill>
            </a:endParaRPr>
          </a:p>
        </p:txBody>
      </p:sp>
    </p:spTree>
    <p:extLst>
      <p:ext uri="{BB962C8B-B14F-4D97-AF65-F5344CB8AC3E}">
        <p14:creationId xmlns:p14="http://schemas.microsoft.com/office/powerpoint/2010/main" val="70473681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81075" y="1243013"/>
            <a:ext cx="4840288" cy="3352800"/>
          </a:xfrm>
        </p:spPr>
      </p:sp>
      <p:sp>
        <p:nvSpPr>
          <p:cNvPr id="3" name="ノート プレースホルダー 2"/>
          <p:cNvSpPr>
            <a:spLocks noGrp="1"/>
          </p:cNvSpPr>
          <p:nvPr>
            <p:ph type="body" idx="1"/>
          </p:nvPr>
        </p:nvSpPr>
        <p:spPr/>
        <p:txBody>
          <a:bodyPr/>
          <a:lstStyle/>
          <a:p>
            <a:endParaRPr lang="ja-JP" altLang="en-US" sz="1200" dirty="0">
              <a:latin typeface="メイリオ" panose="020B0604030504040204" pitchFamily="50" charset="-128"/>
            </a:endParaRPr>
          </a:p>
        </p:txBody>
      </p:sp>
      <p:sp>
        <p:nvSpPr>
          <p:cNvPr id="4" name="スライド番号プレースホルダー 3"/>
          <p:cNvSpPr>
            <a:spLocks noGrp="1"/>
          </p:cNvSpPr>
          <p:nvPr>
            <p:ph type="sldNum" sz="quarter" idx="10"/>
          </p:nvPr>
        </p:nvSpPr>
        <p:spPr/>
        <p:txBody>
          <a:bodyPr/>
          <a:lstStyle/>
          <a:p>
            <a:fld id="{7AD1057B-E824-4FC3-AC04-FF00B1B2FA7D}" type="slidenum">
              <a:rPr lang="ja-JP" altLang="en-US" smtClean="0">
                <a:solidFill>
                  <a:prstClr val="black"/>
                </a:solidFill>
              </a:rPr>
              <a:pPr/>
              <a:t>65</a:t>
            </a:fld>
            <a:endParaRPr lang="ja-JP" altLang="en-US">
              <a:solidFill>
                <a:prstClr val="black"/>
              </a:solidFill>
            </a:endParaRPr>
          </a:p>
        </p:txBody>
      </p:sp>
    </p:spTree>
    <p:extLst>
      <p:ext uri="{BB962C8B-B14F-4D97-AF65-F5344CB8AC3E}">
        <p14:creationId xmlns:p14="http://schemas.microsoft.com/office/powerpoint/2010/main" val="70473681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81075" y="1243013"/>
            <a:ext cx="4840288" cy="3352800"/>
          </a:xfrm>
        </p:spPr>
      </p:sp>
      <p:sp>
        <p:nvSpPr>
          <p:cNvPr id="3" name="ノート プレースホルダー 2"/>
          <p:cNvSpPr>
            <a:spLocks noGrp="1"/>
          </p:cNvSpPr>
          <p:nvPr>
            <p:ph type="body" idx="1"/>
          </p:nvPr>
        </p:nvSpPr>
        <p:spPr/>
        <p:txBody>
          <a:bodyPr/>
          <a:lstStyle/>
          <a:p>
            <a:endParaRPr lang="ja-JP" altLang="en-US" sz="1200" dirty="0">
              <a:latin typeface="メイリオ" panose="020B0604030504040204" pitchFamily="50" charset="-128"/>
            </a:endParaRPr>
          </a:p>
        </p:txBody>
      </p:sp>
      <p:sp>
        <p:nvSpPr>
          <p:cNvPr id="4" name="スライド番号プレースホルダー 3"/>
          <p:cNvSpPr>
            <a:spLocks noGrp="1"/>
          </p:cNvSpPr>
          <p:nvPr>
            <p:ph type="sldNum" sz="quarter" idx="10"/>
          </p:nvPr>
        </p:nvSpPr>
        <p:spPr/>
        <p:txBody>
          <a:bodyPr/>
          <a:lstStyle/>
          <a:p>
            <a:fld id="{7AD1057B-E824-4FC3-AC04-FF00B1B2FA7D}" type="slidenum">
              <a:rPr lang="ja-JP" altLang="en-US" smtClean="0">
                <a:solidFill>
                  <a:prstClr val="black"/>
                </a:solidFill>
              </a:rPr>
              <a:pPr/>
              <a:t>66</a:t>
            </a:fld>
            <a:endParaRPr lang="ja-JP" altLang="en-US">
              <a:solidFill>
                <a:prstClr val="black"/>
              </a:solidFill>
            </a:endParaRPr>
          </a:p>
        </p:txBody>
      </p:sp>
    </p:spTree>
    <p:extLst>
      <p:ext uri="{BB962C8B-B14F-4D97-AF65-F5344CB8AC3E}">
        <p14:creationId xmlns:p14="http://schemas.microsoft.com/office/powerpoint/2010/main" val="70473681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81075" y="1243013"/>
            <a:ext cx="4840288" cy="3352800"/>
          </a:xfrm>
        </p:spPr>
      </p:sp>
      <p:sp>
        <p:nvSpPr>
          <p:cNvPr id="3" name="ノート プレースホルダー 2"/>
          <p:cNvSpPr>
            <a:spLocks noGrp="1"/>
          </p:cNvSpPr>
          <p:nvPr>
            <p:ph type="body" idx="1"/>
          </p:nvPr>
        </p:nvSpPr>
        <p:spPr/>
        <p:txBody>
          <a:bodyPr/>
          <a:lstStyle/>
          <a:p>
            <a:r>
              <a:rPr kumimoji="1" lang="ja-JP" altLang="en-US" sz="1300" b="0" i="0" u="none" strike="noStrike" kern="1200" baseline="0" dirty="0" err="1" smtClean="0">
                <a:solidFill>
                  <a:schemeClr val="tx1"/>
                </a:solidFill>
                <a:latin typeface="+mn-lt"/>
                <a:ea typeface="+mn-ea"/>
                <a:cs typeface="+mn-cs"/>
              </a:rPr>
              <a:t>ぜん</a:t>
            </a:r>
            <a:r>
              <a:rPr kumimoji="1" lang="ja-JP" altLang="en-US" sz="1300" b="0" i="0" u="none" strike="noStrike" kern="1200" baseline="0" dirty="0" smtClean="0">
                <a:solidFill>
                  <a:schemeClr val="tx1"/>
                </a:solidFill>
                <a:latin typeface="+mn-lt"/>
                <a:ea typeface="+mn-ea"/>
                <a:cs typeface="+mn-cs"/>
              </a:rPr>
              <a:t>息の吸入薬は、少ない量でも気道に直接届くことで、十分な効果があらわれます。上手に吸入できないと、薬のほとんどが気管支に届かずに体の外へ出てしまったり、口の中に残ってしまいます。</a:t>
            </a:r>
            <a:endParaRPr lang="en-US" altLang="ja-JP" sz="1200" dirty="0">
              <a:latin typeface="メイリオ" panose="020B0604030504040204" pitchFamily="50" charset="-128"/>
            </a:endParaRPr>
          </a:p>
          <a:p>
            <a:r>
              <a:rPr kumimoji="1" lang="ja-JP" altLang="en-US" sz="1300" b="0" i="0" u="none" strike="noStrike" kern="1200" baseline="0" dirty="0" smtClean="0">
                <a:solidFill>
                  <a:schemeClr val="tx1"/>
                </a:solidFill>
                <a:latin typeface="+mn-lt"/>
                <a:ea typeface="+mn-ea"/>
                <a:cs typeface="+mn-cs"/>
              </a:rPr>
              <a:t>エアゾールタイプの吸入薬は、薬の噴霧に合わせて息をすわなければいけません。子どもでは難しいため、吸入補助具（スペーサー）を用いて吸入します。</a:t>
            </a:r>
            <a:endParaRPr lang="en-US" altLang="ja-JP" sz="1200" b="1" dirty="0">
              <a:latin typeface="メイリオ" panose="020B0604030504040204" pitchFamily="50" charset="-128"/>
            </a:endParaRPr>
          </a:p>
          <a:p>
            <a:endParaRPr kumimoji="1" lang="en-US" altLang="ja-JP" sz="1300" b="0" i="0" u="none" strike="noStrike" kern="1200" baseline="0" dirty="0" smtClean="0">
              <a:solidFill>
                <a:schemeClr val="tx1"/>
              </a:solidFill>
              <a:latin typeface="+mn-lt"/>
              <a:ea typeface="+mn-ea"/>
              <a:cs typeface="+mn-cs"/>
            </a:endParaRPr>
          </a:p>
          <a:p>
            <a:r>
              <a:rPr kumimoji="1" lang="ja-JP" altLang="en-US" sz="1300" b="0" i="0" u="none" strike="noStrike" kern="1200" baseline="0" dirty="0" smtClean="0">
                <a:solidFill>
                  <a:schemeClr val="tx1"/>
                </a:solidFill>
                <a:latin typeface="+mn-lt"/>
                <a:ea typeface="+mn-ea"/>
                <a:cs typeface="+mn-cs"/>
              </a:rPr>
              <a:t>正しく使用しないと吸入薬は十分効果が得られません。上手に吸入するためには、それぞれの吸入器の特徴を理解して正しい使い方を身につけることが必要です。</a:t>
            </a:r>
            <a:endParaRPr lang="ja-JP" altLang="en-US" sz="1200" b="0" dirty="0">
              <a:latin typeface="メイリオ" panose="020B0604030504040204" pitchFamily="50" charset="-128"/>
            </a:endParaRPr>
          </a:p>
        </p:txBody>
      </p:sp>
      <p:sp>
        <p:nvSpPr>
          <p:cNvPr id="4" name="スライド番号プレースホルダー 3"/>
          <p:cNvSpPr>
            <a:spLocks noGrp="1"/>
          </p:cNvSpPr>
          <p:nvPr>
            <p:ph type="sldNum" sz="quarter" idx="10"/>
          </p:nvPr>
        </p:nvSpPr>
        <p:spPr/>
        <p:txBody>
          <a:bodyPr/>
          <a:lstStyle/>
          <a:p>
            <a:fld id="{7AD1057B-E824-4FC3-AC04-FF00B1B2FA7D}" type="slidenum">
              <a:rPr lang="ja-JP" altLang="en-US" smtClean="0">
                <a:solidFill>
                  <a:prstClr val="black"/>
                </a:solidFill>
              </a:rPr>
              <a:pPr/>
              <a:t>67</a:t>
            </a:fld>
            <a:endParaRPr lang="ja-JP" altLang="en-US">
              <a:solidFill>
                <a:prstClr val="black"/>
              </a:solidFill>
            </a:endParaRPr>
          </a:p>
        </p:txBody>
      </p:sp>
    </p:spTree>
    <p:extLst>
      <p:ext uri="{BB962C8B-B14F-4D97-AF65-F5344CB8AC3E}">
        <p14:creationId xmlns:p14="http://schemas.microsoft.com/office/powerpoint/2010/main" val="70473681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81075" y="1243013"/>
            <a:ext cx="4840288" cy="3352800"/>
          </a:xfrm>
        </p:spPr>
      </p:sp>
      <p:sp>
        <p:nvSpPr>
          <p:cNvPr id="3" name="ノート プレースホルダー 2"/>
          <p:cNvSpPr>
            <a:spLocks noGrp="1"/>
          </p:cNvSpPr>
          <p:nvPr>
            <p:ph type="body" idx="1"/>
          </p:nvPr>
        </p:nvSpPr>
        <p:spPr/>
        <p:txBody>
          <a:bodyPr/>
          <a:lstStyle/>
          <a:p>
            <a:endParaRPr lang="en-US" altLang="ja-JP" sz="1200" dirty="0">
              <a:latin typeface="メイリオ" panose="020B0604030504040204" pitchFamily="50" charset="-128"/>
            </a:endParaRPr>
          </a:p>
        </p:txBody>
      </p:sp>
      <p:sp>
        <p:nvSpPr>
          <p:cNvPr id="4" name="スライド番号プレースホルダー 3"/>
          <p:cNvSpPr>
            <a:spLocks noGrp="1"/>
          </p:cNvSpPr>
          <p:nvPr>
            <p:ph type="sldNum" sz="quarter" idx="10"/>
          </p:nvPr>
        </p:nvSpPr>
        <p:spPr/>
        <p:txBody>
          <a:bodyPr/>
          <a:lstStyle/>
          <a:p>
            <a:fld id="{7AD1057B-E824-4FC3-AC04-FF00B1B2FA7D}" type="slidenum">
              <a:rPr lang="ja-JP" altLang="en-US" smtClean="0">
                <a:solidFill>
                  <a:prstClr val="black"/>
                </a:solidFill>
              </a:rPr>
              <a:pPr/>
              <a:t>68</a:t>
            </a:fld>
            <a:endParaRPr lang="ja-JP" altLang="en-US">
              <a:solidFill>
                <a:prstClr val="black"/>
              </a:solidFill>
            </a:endParaRPr>
          </a:p>
        </p:txBody>
      </p:sp>
    </p:spTree>
    <p:extLst>
      <p:ext uri="{BB962C8B-B14F-4D97-AF65-F5344CB8AC3E}">
        <p14:creationId xmlns:p14="http://schemas.microsoft.com/office/powerpoint/2010/main" val="704736815"/>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81075" y="1243013"/>
            <a:ext cx="4840288" cy="3352800"/>
          </a:xfrm>
        </p:spPr>
      </p:sp>
      <p:sp>
        <p:nvSpPr>
          <p:cNvPr id="3" name="ノート プレースホルダー 2"/>
          <p:cNvSpPr>
            <a:spLocks noGrp="1"/>
          </p:cNvSpPr>
          <p:nvPr>
            <p:ph type="body" idx="1"/>
          </p:nvPr>
        </p:nvSpPr>
        <p:spPr/>
        <p:txBody>
          <a:bodyPr/>
          <a:lstStyle/>
          <a:p>
            <a:endParaRPr lang="en-US" altLang="ja-JP" sz="1200" dirty="0">
              <a:latin typeface="メイリオ" panose="020B0604030504040204" pitchFamily="50" charset="-128"/>
            </a:endParaRPr>
          </a:p>
        </p:txBody>
      </p:sp>
      <p:sp>
        <p:nvSpPr>
          <p:cNvPr id="4" name="スライド番号プレースホルダー 3"/>
          <p:cNvSpPr>
            <a:spLocks noGrp="1"/>
          </p:cNvSpPr>
          <p:nvPr>
            <p:ph type="sldNum" sz="quarter" idx="10"/>
          </p:nvPr>
        </p:nvSpPr>
        <p:spPr/>
        <p:txBody>
          <a:bodyPr/>
          <a:lstStyle/>
          <a:p>
            <a:fld id="{7AD1057B-E824-4FC3-AC04-FF00B1B2FA7D}" type="slidenum">
              <a:rPr lang="ja-JP" altLang="en-US" smtClean="0">
                <a:solidFill>
                  <a:prstClr val="black"/>
                </a:solidFill>
              </a:rPr>
              <a:pPr/>
              <a:t>69</a:t>
            </a:fld>
            <a:endParaRPr lang="ja-JP" altLang="en-US">
              <a:solidFill>
                <a:prstClr val="black"/>
              </a:solidFill>
            </a:endParaRPr>
          </a:p>
        </p:txBody>
      </p:sp>
    </p:spTree>
    <p:extLst>
      <p:ext uri="{BB962C8B-B14F-4D97-AF65-F5344CB8AC3E}">
        <p14:creationId xmlns:p14="http://schemas.microsoft.com/office/powerpoint/2010/main" val="7047368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81075" y="1243013"/>
            <a:ext cx="4840288" cy="3352800"/>
          </a:xfrm>
        </p:spPr>
      </p:sp>
      <p:sp>
        <p:nvSpPr>
          <p:cNvPr id="3" name="ノート プレースホルダー 2"/>
          <p:cNvSpPr>
            <a:spLocks noGrp="1"/>
          </p:cNvSpPr>
          <p:nvPr>
            <p:ph type="body" idx="1"/>
          </p:nvPr>
        </p:nvSpPr>
        <p:spPr/>
        <p:txBody>
          <a:bodyPr/>
          <a:lstStyle/>
          <a:p>
            <a:r>
              <a:rPr lang="ja-JP" altLang="en-US" dirty="0">
                <a:latin typeface="+mj-ea"/>
                <a:ea typeface="+mj-ea"/>
              </a:rPr>
              <a:t>赤ちゃんは、自分で“苦しい”と訴えることができません。</a:t>
            </a:r>
          </a:p>
          <a:p>
            <a:r>
              <a:rPr lang="ja-JP" altLang="en-US" dirty="0">
                <a:latin typeface="+mj-ea"/>
                <a:ea typeface="+mj-ea"/>
              </a:rPr>
              <a:t>周囲が注意深く観察して息苦しさに気づくことが大切です。</a:t>
            </a:r>
            <a:endParaRPr lang="en-US" altLang="ja-JP" dirty="0">
              <a:latin typeface="+mj-ea"/>
              <a:ea typeface="+mj-ea"/>
            </a:endParaRPr>
          </a:p>
          <a:p>
            <a:r>
              <a:rPr lang="ja-JP" altLang="en-US" dirty="0">
                <a:latin typeface="+mj-ea"/>
                <a:ea typeface="+mj-ea"/>
              </a:rPr>
              <a:t>これらのような症状がみられる場合には早めに医療機関を受診しましょう。</a:t>
            </a:r>
          </a:p>
        </p:txBody>
      </p:sp>
      <p:sp>
        <p:nvSpPr>
          <p:cNvPr id="4" name="スライド番号プレースホルダー 3"/>
          <p:cNvSpPr>
            <a:spLocks noGrp="1"/>
          </p:cNvSpPr>
          <p:nvPr>
            <p:ph type="sldNum" sz="quarter" idx="10"/>
          </p:nvPr>
        </p:nvSpPr>
        <p:spPr/>
        <p:txBody>
          <a:bodyPr/>
          <a:lstStyle/>
          <a:p>
            <a:fld id="{7AD1057B-E824-4FC3-AC04-FF00B1B2FA7D}" type="slidenum">
              <a:rPr lang="ja-JP" altLang="en-US" smtClean="0">
                <a:solidFill>
                  <a:prstClr val="black"/>
                </a:solidFill>
              </a:rPr>
              <a:pPr/>
              <a:t>7</a:t>
            </a:fld>
            <a:endParaRPr lang="ja-JP" altLang="en-US">
              <a:solidFill>
                <a:prstClr val="black"/>
              </a:solidFill>
            </a:endParaRPr>
          </a:p>
        </p:txBody>
      </p:sp>
    </p:spTree>
    <p:extLst>
      <p:ext uri="{BB962C8B-B14F-4D97-AF65-F5344CB8AC3E}">
        <p14:creationId xmlns:p14="http://schemas.microsoft.com/office/powerpoint/2010/main" val="1077571665"/>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81075" y="1243013"/>
            <a:ext cx="4840288" cy="3352800"/>
          </a:xfrm>
        </p:spPr>
      </p:sp>
      <p:sp>
        <p:nvSpPr>
          <p:cNvPr id="3" name="ノート プレースホルダー 2"/>
          <p:cNvSpPr>
            <a:spLocks noGrp="1"/>
          </p:cNvSpPr>
          <p:nvPr>
            <p:ph type="body" idx="1"/>
          </p:nvPr>
        </p:nvSpPr>
        <p:spPr/>
        <p:txBody>
          <a:bodyPr/>
          <a:lstStyle/>
          <a:p>
            <a:endParaRPr lang="en-US" altLang="ja-JP" sz="1200" dirty="0">
              <a:latin typeface="メイリオ" panose="020B0604030504040204" pitchFamily="50" charset="-128"/>
            </a:endParaRPr>
          </a:p>
        </p:txBody>
      </p:sp>
      <p:sp>
        <p:nvSpPr>
          <p:cNvPr id="4" name="スライド番号プレースホルダー 3"/>
          <p:cNvSpPr>
            <a:spLocks noGrp="1"/>
          </p:cNvSpPr>
          <p:nvPr>
            <p:ph type="sldNum" sz="quarter" idx="10"/>
          </p:nvPr>
        </p:nvSpPr>
        <p:spPr/>
        <p:txBody>
          <a:bodyPr/>
          <a:lstStyle/>
          <a:p>
            <a:fld id="{7AD1057B-E824-4FC3-AC04-FF00B1B2FA7D}" type="slidenum">
              <a:rPr lang="ja-JP" altLang="en-US" smtClean="0">
                <a:solidFill>
                  <a:prstClr val="black"/>
                </a:solidFill>
              </a:rPr>
              <a:pPr/>
              <a:t>70</a:t>
            </a:fld>
            <a:endParaRPr lang="ja-JP" altLang="en-US">
              <a:solidFill>
                <a:prstClr val="black"/>
              </a:solidFill>
            </a:endParaRPr>
          </a:p>
        </p:txBody>
      </p:sp>
    </p:spTree>
    <p:extLst>
      <p:ext uri="{BB962C8B-B14F-4D97-AF65-F5344CB8AC3E}">
        <p14:creationId xmlns:p14="http://schemas.microsoft.com/office/powerpoint/2010/main" val="704736815"/>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81075" y="1243013"/>
            <a:ext cx="4840288" cy="3352800"/>
          </a:xfrm>
        </p:spPr>
      </p:sp>
      <p:sp>
        <p:nvSpPr>
          <p:cNvPr id="3" name="ノート プレースホルダー 2"/>
          <p:cNvSpPr>
            <a:spLocks noGrp="1"/>
          </p:cNvSpPr>
          <p:nvPr>
            <p:ph type="body" idx="1"/>
          </p:nvPr>
        </p:nvSpPr>
        <p:spPr/>
        <p:txBody>
          <a:bodyPr/>
          <a:lstStyle/>
          <a:p>
            <a:endParaRPr lang="en-US" altLang="ja-JP" sz="1200" dirty="0">
              <a:latin typeface="メイリオ" panose="020B0604030504040204" pitchFamily="50" charset="-128"/>
            </a:endParaRPr>
          </a:p>
        </p:txBody>
      </p:sp>
      <p:sp>
        <p:nvSpPr>
          <p:cNvPr id="4" name="スライド番号プレースホルダー 3"/>
          <p:cNvSpPr>
            <a:spLocks noGrp="1"/>
          </p:cNvSpPr>
          <p:nvPr>
            <p:ph type="sldNum" sz="quarter" idx="10"/>
          </p:nvPr>
        </p:nvSpPr>
        <p:spPr/>
        <p:txBody>
          <a:bodyPr/>
          <a:lstStyle/>
          <a:p>
            <a:fld id="{7AD1057B-E824-4FC3-AC04-FF00B1B2FA7D}" type="slidenum">
              <a:rPr lang="ja-JP" altLang="en-US" smtClean="0">
                <a:solidFill>
                  <a:prstClr val="black"/>
                </a:solidFill>
              </a:rPr>
              <a:pPr/>
              <a:t>71</a:t>
            </a:fld>
            <a:endParaRPr lang="ja-JP" altLang="en-US">
              <a:solidFill>
                <a:prstClr val="black"/>
              </a:solidFill>
            </a:endParaRPr>
          </a:p>
        </p:txBody>
      </p:sp>
    </p:spTree>
    <p:extLst>
      <p:ext uri="{BB962C8B-B14F-4D97-AF65-F5344CB8AC3E}">
        <p14:creationId xmlns:p14="http://schemas.microsoft.com/office/powerpoint/2010/main" val="704736815"/>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81075" y="1243013"/>
            <a:ext cx="4840288" cy="3352800"/>
          </a:xfrm>
        </p:spPr>
      </p:sp>
      <p:sp>
        <p:nvSpPr>
          <p:cNvPr id="3" name="ノート プレースホルダー 2"/>
          <p:cNvSpPr>
            <a:spLocks noGrp="1"/>
          </p:cNvSpPr>
          <p:nvPr>
            <p:ph type="body" idx="1"/>
          </p:nvPr>
        </p:nvSpPr>
        <p:spPr/>
        <p:txBody>
          <a:bodyPr/>
          <a:lstStyle/>
          <a:p>
            <a:endParaRPr lang="en-US" altLang="ja-JP" sz="1200" dirty="0">
              <a:latin typeface="メイリオ" panose="020B0604030504040204" pitchFamily="50" charset="-128"/>
            </a:endParaRPr>
          </a:p>
        </p:txBody>
      </p:sp>
      <p:sp>
        <p:nvSpPr>
          <p:cNvPr id="4" name="スライド番号プレースホルダー 3"/>
          <p:cNvSpPr>
            <a:spLocks noGrp="1"/>
          </p:cNvSpPr>
          <p:nvPr>
            <p:ph type="sldNum" sz="quarter" idx="10"/>
          </p:nvPr>
        </p:nvSpPr>
        <p:spPr/>
        <p:txBody>
          <a:bodyPr/>
          <a:lstStyle/>
          <a:p>
            <a:fld id="{7AD1057B-E824-4FC3-AC04-FF00B1B2FA7D}" type="slidenum">
              <a:rPr lang="ja-JP" altLang="en-US" smtClean="0">
                <a:solidFill>
                  <a:prstClr val="black"/>
                </a:solidFill>
              </a:rPr>
              <a:pPr/>
              <a:t>72</a:t>
            </a:fld>
            <a:endParaRPr lang="ja-JP" altLang="en-US">
              <a:solidFill>
                <a:prstClr val="black"/>
              </a:solidFill>
            </a:endParaRPr>
          </a:p>
        </p:txBody>
      </p:sp>
    </p:spTree>
    <p:extLst>
      <p:ext uri="{BB962C8B-B14F-4D97-AF65-F5344CB8AC3E}">
        <p14:creationId xmlns:p14="http://schemas.microsoft.com/office/powerpoint/2010/main" val="704736815"/>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81075" y="1243013"/>
            <a:ext cx="4840288" cy="3352800"/>
          </a:xfrm>
        </p:spPr>
      </p:sp>
      <p:sp>
        <p:nvSpPr>
          <p:cNvPr id="3" name="ノート プレースホルダー 2"/>
          <p:cNvSpPr>
            <a:spLocks noGrp="1"/>
          </p:cNvSpPr>
          <p:nvPr>
            <p:ph type="body" idx="1"/>
          </p:nvPr>
        </p:nvSpPr>
        <p:spPr/>
        <p:txBody>
          <a:bodyPr/>
          <a:lstStyle/>
          <a:p>
            <a:endParaRPr lang="en-US" altLang="ja-JP" sz="1200" dirty="0">
              <a:latin typeface="メイリオ" panose="020B0604030504040204" pitchFamily="50" charset="-128"/>
            </a:endParaRPr>
          </a:p>
        </p:txBody>
      </p:sp>
      <p:sp>
        <p:nvSpPr>
          <p:cNvPr id="4" name="スライド番号プレースホルダー 3"/>
          <p:cNvSpPr>
            <a:spLocks noGrp="1"/>
          </p:cNvSpPr>
          <p:nvPr>
            <p:ph type="sldNum" sz="quarter" idx="10"/>
          </p:nvPr>
        </p:nvSpPr>
        <p:spPr/>
        <p:txBody>
          <a:bodyPr/>
          <a:lstStyle/>
          <a:p>
            <a:fld id="{7AD1057B-E824-4FC3-AC04-FF00B1B2FA7D}" type="slidenum">
              <a:rPr lang="ja-JP" altLang="en-US" smtClean="0">
                <a:solidFill>
                  <a:prstClr val="black"/>
                </a:solidFill>
              </a:rPr>
              <a:pPr/>
              <a:t>73</a:t>
            </a:fld>
            <a:endParaRPr lang="ja-JP" altLang="en-US">
              <a:solidFill>
                <a:prstClr val="black"/>
              </a:solidFill>
            </a:endParaRPr>
          </a:p>
        </p:txBody>
      </p:sp>
    </p:spTree>
    <p:extLst>
      <p:ext uri="{BB962C8B-B14F-4D97-AF65-F5344CB8AC3E}">
        <p14:creationId xmlns:p14="http://schemas.microsoft.com/office/powerpoint/2010/main" val="704736815"/>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81075" y="1243013"/>
            <a:ext cx="4840288" cy="3352800"/>
          </a:xfrm>
        </p:spPr>
      </p:sp>
      <p:sp>
        <p:nvSpPr>
          <p:cNvPr id="3" name="ノート プレースホルダー 2"/>
          <p:cNvSpPr>
            <a:spLocks noGrp="1"/>
          </p:cNvSpPr>
          <p:nvPr>
            <p:ph type="body" idx="1"/>
          </p:nvPr>
        </p:nvSpPr>
        <p:spPr/>
        <p:txBody>
          <a:bodyPr/>
          <a:lstStyle/>
          <a:p>
            <a:pPr defTabSz="917781">
              <a:defRPr/>
            </a:pPr>
            <a:r>
              <a:rPr lang="en-US" altLang="ja-JP" sz="1300" dirty="0">
                <a:latin typeface="メイリオ" panose="020B0604030504040204" pitchFamily="50" charset="-128"/>
              </a:rPr>
              <a:t>【</a:t>
            </a:r>
            <a:r>
              <a:rPr lang="ja-JP" altLang="en-US" sz="1300" dirty="0">
                <a:latin typeface="メイリオ" panose="020B0604030504040204" pitchFamily="50" charset="-128"/>
              </a:rPr>
              <a:t>小さな子どもが初めて吸入をする前に</a:t>
            </a:r>
            <a:r>
              <a:rPr lang="en-US" altLang="ja-JP" sz="1300" dirty="0">
                <a:latin typeface="メイリオ" panose="020B0604030504040204" pitchFamily="50" charset="-128"/>
              </a:rPr>
              <a:t>】</a:t>
            </a:r>
          </a:p>
          <a:p>
            <a:r>
              <a:rPr kumimoji="1" lang="ja-JP" altLang="en-US" sz="1300" b="0" i="0" u="none" strike="noStrike" kern="1200" baseline="0" dirty="0" smtClean="0">
                <a:solidFill>
                  <a:schemeClr val="tx1"/>
                </a:solidFill>
                <a:latin typeface="+mn-lt"/>
                <a:ea typeface="+mn-ea"/>
                <a:cs typeface="+mn-cs"/>
              </a:rPr>
              <a:t>小さなお子さんの場合は、初めて吸入をするときに恐怖心を感じることがあります。いきなり吸入させずに、補助具だけを与えて遊ばせるなど慣れる時間を取ってあげましょう。</a:t>
            </a:r>
            <a:endParaRPr lang="en-US" altLang="ja-JP" sz="1300" dirty="0">
              <a:latin typeface="メイリオ" panose="020B0604030504040204" pitchFamily="50" charset="-128"/>
            </a:endParaRPr>
          </a:p>
          <a:p>
            <a:endParaRPr lang="en-US" altLang="ja-JP" sz="1300" dirty="0" smtClean="0">
              <a:latin typeface="メイリオ" panose="020B0604030504040204" pitchFamily="50" charset="-128"/>
            </a:endParaRPr>
          </a:p>
          <a:p>
            <a:r>
              <a:rPr lang="en-US" altLang="ja-JP" sz="1300" dirty="0" smtClean="0">
                <a:latin typeface="メイリオ" panose="020B0604030504040204" pitchFamily="50" charset="-128"/>
              </a:rPr>
              <a:t>【</a:t>
            </a:r>
            <a:r>
              <a:rPr lang="ja-JP" altLang="en-US" sz="1300" dirty="0">
                <a:latin typeface="メイリオ" panose="020B0604030504040204" pitchFamily="50" charset="-128"/>
              </a:rPr>
              <a:t>吸入を毎日続けるために</a:t>
            </a:r>
            <a:r>
              <a:rPr lang="en-US" altLang="ja-JP" sz="1300" dirty="0">
                <a:latin typeface="メイリオ" panose="020B0604030504040204" pitchFamily="50" charset="-128"/>
              </a:rPr>
              <a:t>】</a:t>
            </a:r>
            <a:endParaRPr lang="en-US" altLang="ja-JP" sz="1300" dirty="0" smtClean="0">
              <a:latin typeface="メイリオ" panose="020B0604030504040204" pitchFamily="50" charset="-128"/>
            </a:endParaRPr>
          </a:p>
          <a:p>
            <a:r>
              <a:rPr kumimoji="1" lang="ja-JP" altLang="en-US" sz="1300" b="0" i="0" u="none" strike="noStrike" kern="1200" baseline="0" dirty="0" smtClean="0">
                <a:solidFill>
                  <a:schemeClr val="tx1"/>
                </a:solidFill>
                <a:latin typeface="+mn-lt"/>
                <a:ea typeface="+mn-ea"/>
                <a:cs typeface="+mn-cs"/>
              </a:rPr>
              <a:t>気道の炎症を鎮めるためには、吸入薬や内服薬を毎日続けることが大切です。</a:t>
            </a:r>
          </a:p>
          <a:p>
            <a:r>
              <a:rPr kumimoji="1" lang="ja-JP" altLang="en-US" sz="1300" b="0" i="0" u="none" strike="noStrike" kern="1200" baseline="0" dirty="0" smtClean="0">
                <a:solidFill>
                  <a:schemeClr val="tx1"/>
                </a:solidFill>
                <a:latin typeface="+mn-lt"/>
                <a:ea typeface="+mn-ea"/>
                <a:cs typeface="+mn-cs"/>
              </a:rPr>
              <a:t>きちんと毎日続けられるように工夫をしましょう。また、お子さんの治療の継続には家族の協力が大切です。</a:t>
            </a:r>
          </a:p>
          <a:p>
            <a:endParaRPr lang="ja-JP" altLang="en-US" sz="1300" dirty="0">
              <a:latin typeface="メイリオ" panose="020B0604030504040204" pitchFamily="50" charset="-128"/>
            </a:endParaRPr>
          </a:p>
        </p:txBody>
      </p:sp>
      <p:sp>
        <p:nvSpPr>
          <p:cNvPr id="4" name="スライド番号プレースホルダー 3"/>
          <p:cNvSpPr>
            <a:spLocks noGrp="1"/>
          </p:cNvSpPr>
          <p:nvPr>
            <p:ph type="sldNum" sz="quarter" idx="10"/>
          </p:nvPr>
        </p:nvSpPr>
        <p:spPr/>
        <p:txBody>
          <a:bodyPr/>
          <a:lstStyle/>
          <a:p>
            <a:fld id="{7AD1057B-E824-4FC3-AC04-FF00B1B2FA7D}" type="slidenum">
              <a:rPr lang="ja-JP" altLang="en-US" smtClean="0">
                <a:solidFill>
                  <a:prstClr val="black"/>
                </a:solidFill>
              </a:rPr>
              <a:pPr/>
              <a:t>74</a:t>
            </a:fld>
            <a:endParaRPr lang="ja-JP" altLang="en-US">
              <a:solidFill>
                <a:prstClr val="black"/>
              </a:solidFill>
            </a:endParaRPr>
          </a:p>
        </p:txBody>
      </p:sp>
    </p:spTree>
    <p:extLst>
      <p:ext uri="{BB962C8B-B14F-4D97-AF65-F5344CB8AC3E}">
        <p14:creationId xmlns:p14="http://schemas.microsoft.com/office/powerpoint/2010/main" val="704736815"/>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81075" y="1243013"/>
            <a:ext cx="4840288" cy="3352800"/>
          </a:xfrm>
        </p:spPr>
      </p:sp>
      <p:sp>
        <p:nvSpPr>
          <p:cNvPr id="3" name="ノート プレースホルダー 2"/>
          <p:cNvSpPr>
            <a:spLocks noGrp="1"/>
          </p:cNvSpPr>
          <p:nvPr>
            <p:ph type="body" idx="1"/>
          </p:nvPr>
        </p:nvSpPr>
        <p:spPr/>
        <p:txBody>
          <a:bodyPr/>
          <a:lstStyle/>
          <a:p>
            <a:pPr defTabSz="917781">
              <a:defRPr/>
            </a:pPr>
            <a:r>
              <a:rPr lang="en-US" altLang="ja-JP" sz="1300" dirty="0" smtClean="0">
                <a:latin typeface="メイリオ" panose="020B0604030504040204" pitchFamily="50" charset="-128"/>
              </a:rPr>
              <a:t>【</a:t>
            </a:r>
            <a:r>
              <a:rPr lang="ja-JP" altLang="en-US" sz="1300" dirty="0" smtClean="0">
                <a:latin typeface="メイリオ" panose="020B0604030504040204" pitchFamily="50" charset="-128"/>
              </a:rPr>
              <a:t>小さな子どもが初めて吸入をする前に</a:t>
            </a:r>
            <a:r>
              <a:rPr lang="en-US" altLang="ja-JP" sz="1300" dirty="0" smtClean="0">
                <a:latin typeface="メイリオ" panose="020B0604030504040204" pitchFamily="50" charset="-128"/>
              </a:rPr>
              <a:t>】</a:t>
            </a:r>
          </a:p>
          <a:p>
            <a:r>
              <a:rPr kumimoji="1" lang="ja-JP" altLang="en-US" sz="1300" b="0" i="0" u="none" strike="noStrike" kern="1200" baseline="0" dirty="0" smtClean="0">
                <a:solidFill>
                  <a:schemeClr val="tx1"/>
                </a:solidFill>
                <a:latin typeface="+mn-lt"/>
                <a:ea typeface="+mn-ea"/>
                <a:cs typeface="+mn-cs"/>
              </a:rPr>
              <a:t>小さなお子さんの場合は、初めて吸入をするときに恐怖心を感じることがあります。いきなり吸入させずに、補助具だけを与えて遊ばせるなど慣れる時間を取ってあげましょう。</a:t>
            </a:r>
            <a:endParaRPr lang="en-US" altLang="ja-JP" sz="1300" dirty="0" smtClean="0">
              <a:latin typeface="メイリオ" panose="020B0604030504040204" pitchFamily="50" charset="-128"/>
            </a:endParaRPr>
          </a:p>
          <a:p>
            <a:endParaRPr lang="en-US" altLang="ja-JP" sz="1300" dirty="0" smtClean="0">
              <a:latin typeface="メイリオ" panose="020B0604030504040204" pitchFamily="50" charset="-128"/>
            </a:endParaRPr>
          </a:p>
          <a:p>
            <a:r>
              <a:rPr lang="en-US" altLang="ja-JP" sz="1300" dirty="0" smtClean="0">
                <a:latin typeface="メイリオ" panose="020B0604030504040204" pitchFamily="50" charset="-128"/>
              </a:rPr>
              <a:t>【</a:t>
            </a:r>
            <a:r>
              <a:rPr lang="ja-JP" altLang="en-US" sz="1300" dirty="0" smtClean="0">
                <a:latin typeface="メイリオ" panose="020B0604030504040204" pitchFamily="50" charset="-128"/>
              </a:rPr>
              <a:t>吸入を毎日続けるために</a:t>
            </a:r>
            <a:r>
              <a:rPr lang="en-US" altLang="ja-JP" sz="1300" dirty="0" smtClean="0">
                <a:latin typeface="メイリオ" panose="020B0604030504040204" pitchFamily="50" charset="-128"/>
              </a:rPr>
              <a:t>】</a:t>
            </a:r>
          </a:p>
          <a:p>
            <a:r>
              <a:rPr kumimoji="1" lang="ja-JP" altLang="en-US" sz="1300" b="0" i="0" u="none" strike="noStrike" kern="1200" baseline="0" dirty="0" smtClean="0">
                <a:solidFill>
                  <a:schemeClr val="tx1"/>
                </a:solidFill>
                <a:latin typeface="+mn-lt"/>
                <a:ea typeface="+mn-ea"/>
                <a:cs typeface="+mn-cs"/>
              </a:rPr>
              <a:t>気道の炎症を鎮めるためには、吸入薬や内服薬を毎日続けることが大切です。</a:t>
            </a:r>
          </a:p>
          <a:p>
            <a:r>
              <a:rPr kumimoji="1" lang="ja-JP" altLang="en-US" sz="1300" b="0" i="0" u="none" strike="noStrike" kern="1200" baseline="0" dirty="0" smtClean="0">
                <a:solidFill>
                  <a:schemeClr val="tx1"/>
                </a:solidFill>
                <a:latin typeface="+mn-lt"/>
                <a:ea typeface="+mn-ea"/>
                <a:cs typeface="+mn-cs"/>
              </a:rPr>
              <a:t>きちんと毎日続けられるように工夫をしましょう。また、お子さんの治療の継続には家族の協力が大切です。</a:t>
            </a:r>
          </a:p>
        </p:txBody>
      </p:sp>
      <p:sp>
        <p:nvSpPr>
          <p:cNvPr id="4" name="スライド番号プレースホルダー 3"/>
          <p:cNvSpPr>
            <a:spLocks noGrp="1"/>
          </p:cNvSpPr>
          <p:nvPr>
            <p:ph type="sldNum" sz="quarter" idx="10"/>
          </p:nvPr>
        </p:nvSpPr>
        <p:spPr/>
        <p:txBody>
          <a:bodyPr/>
          <a:lstStyle/>
          <a:p>
            <a:fld id="{7AD1057B-E824-4FC3-AC04-FF00B1B2FA7D}" type="slidenum">
              <a:rPr lang="ja-JP" altLang="en-US" smtClean="0">
                <a:solidFill>
                  <a:prstClr val="black"/>
                </a:solidFill>
              </a:rPr>
              <a:pPr/>
              <a:t>75</a:t>
            </a:fld>
            <a:endParaRPr lang="ja-JP" altLang="en-US">
              <a:solidFill>
                <a:prstClr val="black"/>
              </a:solidFill>
            </a:endParaRPr>
          </a:p>
        </p:txBody>
      </p:sp>
    </p:spTree>
    <p:extLst>
      <p:ext uri="{BB962C8B-B14F-4D97-AF65-F5344CB8AC3E}">
        <p14:creationId xmlns:p14="http://schemas.microsoft.com/office/powerpoint/2010/main" val="704736815"/>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81075" y="1243013"/>
            <a:ext cx="4840288" cy="3352800"/>
          </a:xfrm>
        </p:spPr>
      </p:sp>
      <p:sp>
        <p:nvSpPr>
          <p:cNvPr id="3" name="ノート プレースホルダー 2"/>
          <p:cNvSpPr>
            <a:spLocks noGrp="1"/>
          </p:cNvSpPr>
          <p:nvPr>
            <p:ph type="body" idx="1"/>
          </p:nvPr>
        </p:nvSpPr>
        <p:spPr/>
        <p:txBody>
          <a:bodyPr/>
          <a:lstStyle/>
          <a:p>
            <a:endParaRPr lang="ja-JP" altLang="en-US" sz="600" b="1" dirty="0">
              <a:latin typeface="メイリオ" panose="020B0604030504040204" pitchFamily="50" charset="-128"/>
              <a:ea typeface="メイリオ" panose="020B0604030504040204" pitchFamily="50" charset="-128"/>
            </a:endParaRPr>
          </a:p>
        </p:txBody>
      </p:sp>
      <p:sp>
        <p:nvSpPr>
          <p:cNvPr id="4" name="スライド番号プレースホルダー 3"/>
          <p:cNvSpPr>
            <a:spLocks noGrp="1"/>
          </p:cNvSpPr>
          <p:nvPr>
            <p:ph type="sldNum" sz="quarter" idx="10"/>
          </p:nvPr>
        </p:nvSpPr>
        <p:spPr/>
        <p:txBody>
          <a:bodyPr/>
          <a:lstStyle/>
          <a:p>
            <a:fld id="{7AD1057B-E824-4FC3-AC04-FF00B1B2FA7D}" type="slidenum">
              <a:rPr lang="ja-JP" altLang="en-US" smtClean="0">
                <a:solidFill>
                  <a:prstClr val="black"/>
                </a:solidFill>
              </a:rPr>
              <a:pPr/>
              <a:t>76</a:t>
            </a:fld>
            <a:endParaRPr lang="ja-JP" altLang="en-US">
              <a:solidFill>
                <a:prstClr val="black"/>
              </a:solidFill>
            </a:endParaRPr>
          </a:p>
        </p:txBody>
      </p:sp>
    </p:spTree>
    <p:extLst>
      <p:ext uri="{BB962C8B-B14F-4D97-AF65-F5344CB8AC3E}">
        <p14:creationId xmlns:p14="http://schemas.microsoft.com/office/powerpoint/2010/main" val="1936027208"/>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81075" y="1243013"/>
            <a:ext cx="4840288" cy="3352800"/>
          </a:xfrm>
        </p:spPr>
      </p:sp>
      <p:sp>
        <p:nvSpPr>
          <p:cNvPr id="3" name="ノート プレースホルダー 2"/>
          <p:cNvSpPr>
            <a:spLocks noGrp="1"/>
          </p:cNvSpPr>
          <p:nvPr>
            <p:ph type="body" idx="1"/>
          </p:nvPr>
        </p:nvSpPr>
        <p:spPr/>
        <p:txBody>
          <a:bodyPr/>
          <a:lstStyle/>
          <a:p>
            <a:r>
              <a:rPr kumimoji="1" lang="ja-JP" altLang="en-US" sz="1200" b="0" i="0" u="none" strike="noStrike" kern="1200" baseline="0" dirty="0" smtClean="0">
                <a:solidFill>
                  <a:schemeClr val="tx1"/>
                </a:solidFill>
                <a:latin typeface="+mn-lt"/>
                <a:ea typeface="+mn-ea"/>
                <a:cs typeface="+mn-cs"/>
              </a:rPr>
              <a:t>吸入ステロイド薬などが普及し、</a:t>
            </a:r>
            <a:r>
              <a:rPr kumimoji="1" lang="ja-JP" altLang="en-US" sz="1200" b="0" i="0" u="none" strike="noStrike" kern="1200" baseline="0" dirty="0" err="1" smtClean="0">
                <a:solidFill>
                  <a:schemeClr val="tx1"/>
                </a:solidFill>
                <a:latin typeface="+mn-lt"/>
                <a:ea typeface="+mn-ea"/>
                <a:cs typeface="+mn-cs"/>
              </a:rPr>
              <a:t>ぜん</a:t>
            </a:r>
            <a:r>
              <a:rPr kumimoji="1" lang="ja-JP" altLang="en-US" sz="1200" b="0" i="0" u="none" strike="noStrike" kern="1200" baseline="0" dirty="0" smtClean="0">
                <a:solidFill>
                  <a:schemeClr val="tx1"/>
                </a:solidFill>
                <a:latin typeface="+mn-lt"/>
                <a:ea typeface="+mn-ea"/>
                <a:cs typeface="+mn-cs"/>
              </a:rPr>
              <a:t>息発作を起こさずに日常生活を送ることが比較的、容易になってきました。しかし、発作が起こる原因は人によってさまざまです。気道の良い状態を保ち、発作を予防するためには、薬だけに頼るのではなく、日常生活の中に潜む発作が起こる原因や悪化因子への対策を立てることがとても重要です。</a:t>
            </a:r>
            <a:endParaRPr lang="en-US" altLang="ja-JP" sz="1200" b="0" dirty="0">
              <a:latin typeface="メイリオ" panose="020B0604030504040204" pitchFamily="50" charset="-128"/>
            </a:endParaRPr>
          </a:p>
          <a:p>
            <a:endParaRPr lang="en-US" altLang="ja-JP" sz="1200" dirty="0" smtClean="0">
              <a:latin typeface="メイリオ" panose="020B0604030504040204" pitchFamily="50" charset="-128"/>
            </a:endParaRPr>
          </a:p>
          <a:p>
            <a:r>
              <a:rPr lang="en-US" altLang="ja-JP" sz="1200" dirty="0" smtClean="0">
                <a:latin typeface="メイリオ" panose="020B0604030504040204" pitchFamily="50" charset="-128"/>
              </a:rPr>
              <a:t>【</a:t>
            </a:r>
            <a:r>
              <a:rPr lang="ja-JP" altLang="en-US" sz="1200" dirty="0">
                <a:latin typeface="メイリオ" panose="020B0604030504040204" pitchFamily="50" charset="-128"/>
              </a:rPr>
              <a:t>タバコ</a:t>
            </a:r>
            <a:r>
              <a:rPr lang="en-US" altLang="ja-JP" sz="1200" dirty="0">
                <a:latin typeface="メイリオ" panose="020B0604030504040204" pitchFamily="50" charset="-128"/>
              </a:rPr>
              <a:t>】</a:t>
            </a:r>
          </a:p>
          <a:p>
            <a:r>
              <a:rPr kumimoji="1" lang="ja-JP" altLang="en-US" sz="1200" b="0" i="0" u="none" strike="noStrike" kern="1200" baseline="0" dirty="0" smtClean="0">
                <a:solidFill>
                  <a:schemeClr val="tx1"/>
                </a:solidFill>
                <a:latin typeface="+mn-lt"/>
                <a:ea typeface="+mn-ea"/>
                <a:cs typeface="+mn-cs"/>
              </a:rPr>
              <a:t>タバコの煙は、ぜん息発作の原因となります。これは、喫煙者本人だけではなく、受動喫煙でも同様です。タバコの煙はぜん息の治療薬の効果を減弱させることもわかっています。</a:t>
            </a:r>
          </a:p>
          <a:p>
            <a:endParaRPr lang="en-US" altLang="ja-JP" sz="1200" dirty="0" smtClean="0">
              <a:latin typeface="メイリオ" panose="020B0604030504040204" pitchFamily="50" charset="-128"/>
            </a:endParaRPr>
          </a:p>
          <a:p>
            <a:r>
              <a:rPr lang="en-US" altLang="ja-JP" sz="1200" dirty="0" smtClean="0">
                <a:latin typeface="メイリオ" panose="020B0604030504040204" pitchFamily="50" charset="-128"/>
              </a:rPr>
              <a:t>【</a:t>
            </a:r>
            <a:r>
              <a:rPr lang="ja-JP" altLang="en-US" sz="1200" dirty="0">
                <a:latin typeface="メイリオ" panose="020B0604030504040204" pitchFamily="50" charset="-128"/>
              </a:rPr>
              <a:t>花火や線香</a:t>
            </a:r>
            <a:r>
              <a:rPr lang="en-US" altLang="ja-JP" sz="1200" dirty="0">
                <a:latin typeface="メイリオ" panose="020B0604030504040204" pitchFamily="50" charset="-128"/>
              </a:rPr>
              <a:t>】</a:t>
            </a:r>
          </a:p>
          <a:p>
            <a:r>
              <a:rPr kumimoji="1" lang="ja-JP" altLang="en-US" sz="1200" b="0" i="0" u="none" strike="noStrike" kern="1200" baseline="0" dirty="0" smtClean="0">
                <a:solidFill>
                  <a:schemeClr val="tx1"/>
                </a:solidFill>
                <a:latin typeface="+mn-lt"/>
                <a:ea typeface="+mn-ea"/>
                <a:cs typeface="+mn-cs"/>
              </a:rPr>
              <a:t>花火や線香の煙を吸ってゼーゼーしたり、キャンプファイヤーやバーベキューなどの煙を吸い込んで苦しくなって咳き込むことがあります。</a:t>
            </a:r>
          </a:p>
          <a:p>
            <a:endParaRPr lang="en-US" altLang="ja-JP" sz="1200" dirty="0" smtClean="0">
              <a:latin typeface="メイリオ" panose="020B0604030504040204" pitchFamily="50" charset="-128"/>
            </a:endParaRPr>
          </a:p>
          <a:p>
            <a:pPr marL="0" marR="0" indent="0" algn="l" defTabSz="948039" rtl="0" eaLnBrk="1" fontAlgn="auto" latinLnBrk="0" hangingPunct="1">
              <a:lnSpc>
                <a:spcPct val="100000"/>
              </a:lnSpc>
              <a:spcBef>
                <a:spcPts val="0"/>
              </a:spcBef>
              <a:spcAft>
                <a:spcPts val="0"/>
              </a:spcAft>
              <a:buClrTx/>
              <a:buSzTx/>
              <a:buFontTx/>
              <a:buNone/>
              <a:tabLst/>
              <a:defRPr/>
            </a:pPr>
            <a:r>
              <a:rPr lang="en-US" altLang="ja-JP" sz="1200" dirty="0" smtClean="0">
                <a:latin typeface="メイリオ" panose="020B0604030504040204" pitchFamily="50" charset="-128"/>
              </a:rPr>
              <a:t>【</a:t>
            </a:r>
            <a:r>
              <a:rPr lang="ja-JP" altLang="en-US" sz="1200" dirty="0" smtClean="0">
                <a:latin typeface="メイリオ" panose="020B0604030504040204" pitchFamily="50" charset="-128"/>
              </a:rPr>
              <a:t>ペット</a:t>
            </a:r>
            <a:r>
              <a:rPr lang="en-US" altLang="ja-JP" sz="1200" dirty="0" smtClean="0">
                <a:latin typeface="メイリオ" panose="020B0604030504040204" pitchFamily="50" charset="-128"/>
              </a:rPr>
              <a:t>】</a:t>
            </a:r>
          </a:p>
          <a:p>
            <a:r>
              <a:rPr kumimoji="1" lang="ja-JP" altLang="en-US" sz="1200" b="0" i="0" u="none" strike="noStrike" kern="1200" baseline="0" dirty="0" smtClean="0">
                <a:solidFill>
                  <a:schemeClr val="tx1"/>
                </a:solidFill>
                <a:latin typeface="+mn-lt"/>
                <a:ea typeface="+mn-ea"/>
                <a:cs typeface="+mn-cs"/>
              </a:rPr>
              <a:t>イヌやネコなどのアレルギーはいつからでも発症することがあります。飼い始めたときには症状がなかったとしても数年後から発症することがあります。</a:t>
            </a:r>
            <a:endParaRPr lang="en-US" altLang="ja-JP" sz="1200" dirty="0" smtClean="0">
              <a:latin typeface="メイリオ" panose="020B0604030504040204" pitchFamily="50" charset="-128"/>
            </a:endParaRPr>
          </a:p>
          <a:p>
            <a:endParaRPr lang="en-US" altLang="ja-JP" sz="1200" dirty="0" smtClean="0">
              <a:latin typeface="メイリオ" panose="020B0604030504040204" pitchFamily="50" charset="-128"/>
            </a:endParaRPr>
          </a:p>
          <a:p>
            <a:r>
              <a:rPr lang="en-US" altLang="ja-JP" sz="1200" dirty="0" smtClean="0">
                <a:latin typeface="メイリオ" panose="020B0604030504040204" pitchFamily="50" charset="-128"/>
              </a:rPr>
              <a:t>【</a:t>
            </a:r>
            <a:r>
              <a:rPr lang="ja-JP" altLang="en-US" sz="1200" dirty="0" smtClean="0">
                <a:latin typeface="メイリオ" panose="020B0604030504040204" pitchFamily="50" charset="-128"/>
              </a:rPr>
              <a:t>鼻炎</a:t>
            </a:r>
            <a:r>
              <a:rPr lang="en-US" altLang="ja-JP" sz="1200" dirty="0" smtClean="0">
                <a:latin typeface="メイリオ" panose="020B0604030504040204" pitchFamily="50" charset="-128"/>
              </a:rPr>
              <a:t>】</a:t>
            </a:r>
          </a:p>
          <a:p>
            <a:r>
              <a:rPr kumimoji="1" lang="ja-JP" altLang="en-US" sz="1200" b="0" i="0" u="none" strike="noStrike" kern="1200" baseline="0" dirty="0" smtClean="0">
                <a:solidFill>
                  <a:schemeClr val="tx1"/>
                </a:solidFill>
                <a:latin typeface="+mn-lt"/>
                <a:ea typeface="+mn-ea"/>
                <a:cs typeface="+mn-cs"/>
              </a:rPr>
              <a:t>アレルギー性鼻炎や副鼻腔炎があると、ぜん息が悪化しやすく治りにくいといわれています。</a:t>
            </a:r>
            <a:endParaRPr kumimoji="1" lang="en-US" altLang="ja-JP" sz="1200" b="0" i="0" u="none" strike="noStrike" kern="1200" baseline="0" dirty="0" smtClean="0">
              <a:solidFill>
                <a:schemeClr val="tx1"/>
              </a:solidFill>
              <a:latin typeface="+mn-lt"/>
              <a:ea typeface="+mn-ea"/>
              <a:cs typeface="+mn-cs"/>
            </a:endParaRPr>
          </a:p>
          <a:p>
            <a:endParaRPr lang="en-US" altLang="ja-JP" sz="1200" dirty="0" smtClean="0">
              <a:latin typeface="メイリオ" panose="020B0604030504040204" pitchFamily="50" charset="-128"/>
            </a:endParaRPr>
          </a:p>
          <a:p>
            <a:pPr defTabSz="917781">
              <a:defRPr/>
            </a:pPr>
            <a:r>
              <a:rPr lang="en-US" altLang="ja-JP" sz="1200" dirty="0" smtClean="0">
                <a:latin typeface="メイリオ" panose="020B0604030504040204" pitchFamily="50" charset="-128"/>
              </a:rPr>
              <a:t>【</a:t>
            </a:r>
            <a:r>
              <a:rPr lang="ja-JP" altLang="en-US" sz="1200" dirty="0" smtClean="0">
                <a:latin typeface="メイリオ" panose="020B0604030504040204" pitchFamily="50" charset="-128"/>
              </a:rPr>
              <a:t>風邪</a:t>
            </a:r>
            <a:r>
              <a:rPr lang="en-US" altLang="ja-JP" sz="1200" dirty="0" smtClean="0">
                <a:latin typeface="メイリオ" panose="020B0604030504040204" pitchFamily="50" charset="-128"/>
              </a:rPr>
              <a:t>】</a:t>
            </a:r>
          </a:p>
          <a:p>
            <a:r>
              <a:rPr lang="ja-JP" altLang="en-US" sz="1200" b="0" dirty="0" smtClean="0">
                <a:latin typeface="メイリオ" panose="020B0604030504040204" pitchFamily="50" charset="-128"/>
              </a:rPr>
              <a:t>１．</a:t>
            </a:r>
            <a:r>
              <a:rPr kumimoji="1" lang="ja-JP" altLang="en-US" sz="1200" b="0" i="0" u="none" strike="noStrike" kern="1200" baseline="0" dirty="0" smtClean="0">
                <a:solidFill>
                  <a:schemeClr val="tx1"/>
                </a:solidFill>
                <a:latin typeface="+mn-lt"/>
                <a:ea typeface="+mn-ea"/>
                <a:cs typeface="+mn-cs"/>
              </a:rPr>
              <a:t>外出から帰ってきたら、まず手洗い。</a:t>
            </a:r>
            <a:endParaRPr kumimoji="1" lang="en-US" altLang="ja-JP" sz="1200" b="0" i="0" u="none" strike="noStrike" kern="1200" baseline="0" dirty="0" smtClean="0">
              <a:solidFill>
                <a:schemeClr val="tx1"/>
              </a:solidFill>
              <a:latin typeface="+mn-lt"/>
              <a:ea typeface="+mn-ea"/>
              <a:cs typeface="+mn-cs"/>
            </a:endParaRPr>
          </a:p>
          <a:p>
            <a:r>
              <a:rPr lang="ja-JP" altLang="en-US" sz="1200" b="0" dirty="0" smtClean="0">
                <a:latin typeface="メイリオ" panose="020B0604030504040204" pitchFamily="50" charset="-128"/>
              </a:rPr>
              <a:t>２．</a:t>
            </a:r>
            <a:r>
              <a:rPr kumimoji="1" lang="ja-JP" altLang="en-US" sz="1200" b="0" i="0" u="none" strike="noStrike" kern="1200" baseline="0" dirty="0" smtClean="0">
                <a:solidFill>
                  <a:schemeClr val="tx1"/>
                </a:solidFill>
                <a:latin typeface="+mn-lt"/>
                <a:ea typeface="+mn-ea"/>
                <a:cs typeface="+mn-cs"/>
              </a:rPr>
              <a:t>人混みを避けたり、マスクをしましょう。</a:t>
            </a:r>
            <a:endParaRPr kumimoji="1" lang="en-US" altLang="ja-JP" sz="1200" b="0" i="0" u="none" strike="noStrike" kern="1200" baseline="0" dirty="0" smtClean="0">
              <a:solidFill>
                <a:schemeClr val="tx1"/>
              </a:solidFill>
              <a:latin typeface="+mn-lt"/>
              <a:ea typeface="+mn-ea"/>
              <a:cs typeface="+mn-cs"/>
            </a:endParaRPr>
          </a:p>
          <a:p>
            <a:r>
              <a:rPr lang="ja-JP" altLang="en-US" sz="1200" b="0" dirty="0" smtClean="0">
                <a:latin typeface="メイリオ" panose="020B0604030504040204" pitchFamily="50" charset="-128"/>
              </a:rPr>
              <a:t>３．</a:t>
            </a:r>
            <a:r>
              <a:rPr kumimoji="1" lang="ja-JP" altLang="en-US" sz="1200" b="0" i="0" u="none" strike="noStrike" kern="1200" baseline="0" dirty="0" smtClean="0">
                <a:solidFill>
                  <a:schemeClr val="tx1"/>
                </a:solidFill>
                <a:latin typeface="+mn-lt"/>
                <a:ea typeface="+mn-ea"/>
                <a:cs typeface="+mn-cs"/>
              </a:rPr>
              <a:t>インフルエンザワクチンを打ちましょう</a:t>
            </a:r>
            <a:r>
              <a:rPr kumimoji="1" lang="ja-JP" altLang="en-US" sz="1200" b="0" i="0" u="none" strike="noStrike" kern="1200" baseline="0" dirty="0">
                <a:solidFill>
                  <a:schemeClr val="tx1"/>
                </a:solidFill>
                <a:latin typeface="メイリオ" panose="020B0604030504040204" pitchFamily="50" charset="-128"/>
                <a:ea typeface="+mn-ea"/>
                <a:cs typeface="+mn-cs"/>
              </a:rPr>
              <a:t>。</a:t>
            </a:r>
            <a:r>
              <a:rPr lang="ja-JP" altLang="en-US" sz="1200" b="0" dirty="0">
                <a:latin typeface="メイリオ" panose="020B0604030504040204" pitchFamily="50" charset="-128"/>
              </a:rPr>
              <a:t>　</a:t>
            </a:r>
            <a:endParaRPr lang="en-US" altLang="ja-JP" sz="1200" b="0" dirty="0" smtClean="0">
              <a:latin typeface="メイリオ" panose="020B0604030504040204" pitchFamily="50" charset="-128"/>
            </a:endParaRPr>
          </a:p>
          <a:p>
            <a:r>
              <a:rPr kumimoji="1" lang="ja-JP" altLang="en-US" sz="1200" b="0" i="0" u="none" strike="noStrike" kern="1200" baseline="0" dirty="0" err="1" smtClean="0">
                <a:solidFill>
                  <a:schemeClr val="tx1"/>
                </a:solidFill>
                <a:latin typeface="+mn-lt"/>
                <a:ea typeface="+mn-ea"/>
                <a:cs typeface="+mn-cs"/>
              </a:rPr>
              <a:t>ぜん</a:t>
            </a:r>
            <a:r>
              <a:rPr kumimoji="1" lang="ja-JP" altLang="en-US" sz="1200" b="0" i="0" u="none" strike="noStrike" kern="1200" baseline="0" dirty="0" smtClean="0">
                <a:solidFill>
                  <a:schemeClr val="tx1"/>
                </a:solidFill>
                <a:latin typeface="+mn-lt"/>
                <a:ea typeface="+mn-ea"/>
                <a:cs typeface="+mn-cs"/>
              </a:rPr>
              <a:t>息の患者さんは毎年インフルエンザワクチンを接種することが勧められています。</a:t>
            </a:r>
            <a:endParaRPr lang="en-US" altLang="ja-JP" sz="1200" dirty="0">
              <a:latin typeface="メイリオ" panose="020B0604030504040204" pitchFamily="50" charset="-128"/>
            </a:endParaRPr>
          </a:p>
        </p:txBody>
      </p:sp>
      <p:sp>
        <p:nvSpPr>
          <p:cNvPr id="4" name="スライド番号プレースホルダー 3"/>
          <p:cNvSpPr>
            <a:spLocks noGrp="1"/>
          </p:cNvSpPr>
          <p:nvPr>
            <p:ph type="sldNum" sz="quarter" idx="10"/>
          </p:nvPr>
        </p:nvSpPr>
        <p:spPr/>
        <p:txBody>
          <a:bodyPr/>
          <a:lstStyle/>
          <a:p>
            <a:fld id="{7AD1057B-E824-4FC3-AC04-FF00B1B2FA7D}" type="slidenum">
              <a:rPr lang="ja-JP" altLang="en-US" smtClean="0">
                <a:solidFill>
                  <a:prstClr val="black"/>
                </a:solidFill>
              </a:rPr>
              <a:pPr/>
              <a:t>77</a:t>
            </a:fld>
            <a:endParaRPr lang="ja-JP" altLang="en-US">
              <a:solidFill>
                <a:prstClr val="black"/>
              </a:solidFill>
            </a:endParaRPr>
          </a:p>
        </p:txBody>
      </p:sp>
    </p:spTree>
    <p:extLst>
      <p:ext uri="{BB962C8B-B14F-4D97-AF65-F5344CB8AC3E}">
        <p14:creationId xmlns:p14="http://schemas.microsoft.com/office/powerpoint/2010/main" val="704736815"/>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81075" y="1243013"/>
            <a:ext cx="4840288" cy="3352800"/>
          </a:xfrm>
        </p:spPr>
      </p:sp>
      <p:sp>
        <p:nvSpPr>
          <p:cNvPr id="3" name="ノート プレースホルダー 2"/>
          <p:cNvSpPr>
            <a:spLocks noGrp="1"/>
          </p:cNvSpPr>
          <p:nvPr>
            <p:ph type="body" idx="1"/>
          </p:nvPr>
        </p:nvSpPr>
        <p:spPr/>
        <p:txBody>
          <a:bodyPr/>
          <a:lstStyle/>
          <a:p>
            <a:r>
              <a:rPr kumimoji="1" lang="ja-JP" altLang="en-US" sz="1300" b="0" i="0" u="none" strike="noStrike" kern="1200" baseline="0" dirty="0" smtClean="0">
                <a:solidFill>
                  <a:schemeClr val="tx1"/>
                </a:solidFill>
                <a:latin typeface="+mn-lt"/>
                <a:ea typeface="+mn-ea"/>
                <a:cs typeface="+mn-cs"/>
              </a:rPr>
              <a:t>ダニの中でも特にチリダニへの対策が大切です。</a:t>
            </a:r>
          </a:p>
          <a:p>
            <a:r>
              <a:rPr kumimoji="1" lang="ja-JP" altLang="en-US" sz="1300" b="0" i="0" u="none" strike="noStrike" kern="1200" baseline="0" dirty="0" smtClean="0">
                <a:solidFill>
                  <a:schemeClr val="tx1"/>
                </a:solidFill>
                <a:latin typeface="+mn-lt"/>
                <a:ea typeface="+mn-ea"/>
                <a:cs typeface="+mn-cs"/>
              </a:rPr>
              <a:t>チリダニの死骸やフンは、多くの</a:t>
            </a:r>
            <a:r>
              <a:rPr kumimoji="1" lang="ja-JP" altLang="en-US" sz="1300" b="0" i="0" u="none" strike="noStrike" kern="1200" baseline="0" dirty="0" err="1" smtClean="0">
                <a:solidFill>
                  <a:schemeClr val="tx1"/>
                </a:solidFill>
                <a:latin typeface="+mn-lt"/>
                <a:ea typeface="+mn-ea"/>
                <a:cs typeface="+mn-cs"/>
              </a:rPr>
              <a:t>ぜん</a:t>
            </a:r>
            <a:r>
              <a:rPr kumimoji="1" lang="ja-JP" altLang="en-US" sz="1300" b="0" i="0" u="none" strike="noStrike" kern="1200" baseline="0" dirty="0" smtClean="0">
                <a:solidFill>
                  <a:schemeClr val="tx1"/>
                </a:solidFill>
                <a:latin typeface="+mn-lt"/>
                <a:ea typeface="+mn-ea"/>
                <a:cs typeface="+mn-cs"/>
              </a:rPr>
              <a:t>息患者さんのアレルゲンになっています。</a:t>
            </a:r>
          </a:p>
          <a:p>
            <a:r>
              <a:rPr kumimoji="1" lang="ja-JP" altLang="en-US" sz="1300" b="0" i="0" u="none" strike="noStrike" kern="1200" baseline="0" dirty="0" smtClean="0">
                <a:solidFill>
                  <a:schemeClr val="tx1"/>
                </a:solidFill>
                <a:latin typeface="+mn-lt"/>
                <a:ea typeface="+mn-ea"/>
                <a:cs typeface="+mn-cs"/>
              </a:rPr>
              <a:t>チリダニは人の垢やフケ、食べこぼしなどをエサとしていて、</a:t>
            </a:r>
          </a:p>
          <a:p>
            <a:r>
              <a:rPr kumimoji="1" lang="ja-JP" altLang="en-US" sz="1300" b="0" i="0" u="none" strike="noStrike" kern="1200" baseline="0" dirty="0" smtClean="0">
                <a:solidFill>
                  <a:schemeClr val="tx1"/>
                </a:solidFill>
                <a:latin typeface="+mn-lt"/>
                <a:ea typeface="+mn-ea"/>
                <a:cs typeface="+mn-cs"/>
              </a:rPr>
              <a:t>室温</a:t>
            </a:r>
            <a:r>
              <a:rPr kumimoji="1" lang="en-US" altLang="ja-JP" sz="1300" b="0" i="0" u="none" strike="noStrike" kern="1200" baseline="0" dirty="0" smtClean="0">
                <a:solidFill>
                  <a:schemeClr val="tx1"/>
                </a:solidFill>
                <a:latin typeface="+mn-lt"/>
                <a:ea typeface="+mn-ea"/>
                <a:cs typeface="+mn-cs"/>
              </a:rPr>
              <a:t>20℃</a:t>
            </a:r>
            <a:r>
              <a:rPr kumimoji="1" lang="ja-JP" altLang="en-US" sz="1300" b="0" i="0" u="none" strike="noStrike" kern="1200" baseline="0" dirty="0" smtClean="0">
                <a:solidFill>
                  <a:schemeClr val="tx1"/>
                </a:solidFill>
                <a:latin typeface="+mn-lt"/>
                <a:ea typeface="+mn-ea"/>
                <a:cs typeface="+mn-cs"/>
              </a:rPr>
              <a:t>以上、湿度</a:t>
            </a:r>
            <a:r>
              <a:rPr kumimoji="1" lang="en-US" altLang="ja-JP" sz="1300" b="0" i="0" u="none" strike="noStrike" kern="1200" baseline="0" dirty="0" smtClean="0">
                <a:solidFill>
                  <a:schemeClr val="tx1"/>
                </a:solidFill>
                <a:latin typeface="+mn-lt"/>
                <a:ea typeface="+mn-ea"/>
                <a:cs typeface="+mn-cs"/>
              </a:rPr>
              <a:t>60</a:t>
            </a:r>
            <a:r>
              <a:rPr kumimoji="1" lang="ja-JP" altLang="en-US" sz="1300" b="0" i="0" u="none" strike="noStrike" kern="1200" baseline="0" dirty="0" smtClean="0">
                <a:solidFill>
                  <a:schemeClr val="tx1"/>
                </a:solidFill>
                <a:latin typeface="+mn-lt"/>
                <a:ea typeface="+mn-ea"/>
                <a:cs typeface="+mn-cs"/>
              </a:rPr>
              <a:t>％以上だと繁殖しやすい特徴を持っています。</a:t>
            </a:r>
            <a:endParaRPr lang="en-US" altLang="ja-JP" sz="1200" dirty="0">
              <a:latin typeface="メイリオ" panose="020B0604030504040204" pitchFamily="50" charset="-128"/>
            </a:endParaRPr>
          </a:p>
        </p:txBody>
      </p:sp>
      <p:sp>
        <p:nvSpPr>
          <p:cNvPr id="4" name="スライド番号プレースホルダー 3"/>
          <p:cNvSpPr>
            <a:spLocks noGrp="1"/>
          </p:cNvSpPr>
          <p:nvPr>
            <p:ph type="sldNum" sz="quarter" idx="10"/>
          </p:nvPr>
        </p:nvSpPr>
        <p:spPr/>
        <p:txBody>
          <a:bodyPr/>
          <a:lstStyle/>
          <a:p>
            <a:fld id="{7AD1057B-E824-4FC3-AC04-FF00B1B2FA7D}" type="slidenum">
              <a:rPr lang="ja-JP" altLang="en-US" smtClean="0">
                <a:solidFill>
                  <a:prstClr val="black"/>
                </a:solidFill>
              </a:rPr>
              <a:pPr/>
              <a:t>78</a:t>
            </a:fld>
            <a:endParaRPr lang="ja-JP" altLang="en-US">
              <a:solidFill>
                <a:prstClr val="black"/>
              </a:solidFill>
            </a:endParaRPr>
          </a:p>
        </p:txBody>
      </p:sp>
    </p:spTree>
    <p:extLst>
      <p:ext uri="{BB962C8B-B14F-4D97-AF65-F5344CB8AC3E}">
        <p14:creationId xmlns:p14="http://schemas.microsoft.com/office/powerpoint/2010/main" val="704736815"/>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81075" y="1243013"/>
            <a:ext cx="4840288" cy="3352800"/>
          </a:xfrm>
        </p:spPr>
      </p:sp>
      <p:sp>
        <p:nvSpPr>
          <p:cNvPr id="3" name="ノート プレースホルダー 2"/>
          <p:cNvSpPr>
            <a:spLocks noGrp="1"/>
          </p:cNvSpPr>
          <p:nvPr>
            <p:ph type="body" idx="1"/>
          </p:nvPr>
        </p:nvSpPr>
        <p:spPr/>
        <p:txBody>
          <a:bodyPr/>
          <a:lstStyle/>
          <a:p>
            <a:r>
              <a:rPr kumimoji="1" lang="ja-JP" altLang="en-US" sz="1300" b="0" i="0" u="none" strike="noStrike" kern="1200" baseline="0" dirty="0" smtClean="0">
                <a:solidFill>
                  <a:schemeClr val="tx1"/>
                </a:solidFill>
                <a:latin typeface="+mn-lt"/>
                <a:ea typeface="+mn-ea"/>
                <a:cs typeface="+mn-cs"/>
              </a:rPr>
              <a:t>ダニ対策の基本は掃除機がけと布団の管理です。</a:t>
            </a:r>
          </a:p>
          <a:p>
            <a:r>
              <a:rPr kumimoji="1" lang="ja-JP" altLang="en-US" sz="1300" b="0" i="0" u="none" strike="noStrike" kern="1200" baseline="0" dirty="0" smtClean="0">
                <a:solidFill>
                  <a:schemeClr val="tx1"/>
                </a:solidFill>
                <a:latin typeface="+mn-lt"/>
                <a:ea typeface="+mn-ea"/>
                <a:cs typeface="+mn-cs"/>
              </a:rPr>
              <a:t>掃除機をこまめにかけることで、ダニを減らすだけでなくダニのエサ（人の垢やフケ、食べこぼし）を減らしダニの繁殖を防ぐことができます。</a:t>
            </a:r>
          </a:p>
          <a:p>
            <a:r>
              <a:rPr kumimoji="1" lang="ja-JP" altLang="en-US" sz="1300" b="0" i="0" u="none" strike="noStrike" kern="1200" baseline="0" dirty="0" smtClean="0">
                <a:solidFill>
                  <a:schemeClr val="tx1"/>
                </a:solidFill>
                <a:latin typeface="+mn-lt"/>
                <a:ea typeface="+mn-ea"/>
                <a:cs typeface="+mn-cs"/>
              </a:rPr>
              <a:t>また湿度を高くしすぎないようにすることも大切です。ダニ対策には部屋の掃除だけでは不十分で寝具の手入れも重要です。</a:t>
            </a:r>
          </a:p>
          <a:p>
            <a:r>
              <a:rPr kumimoji="1" lang="ja-JP" altLang="en-US" sz="1300" b="0" i="0" u="none" strike="noStrike" kern="1200" baseline="0" dirty="0" smtClean="0">
                <a:solidFill>
                  <a:schemeClr val="tx1"/>
                </a:solidFill>
                <a:latin typeface="+mn-lt"/>
                <a:ea typeface="+mn-ea"/>
                <a:cs typeface="+mn-cs"/>
              </a:rPr>
              <a:t>寝具はダニの増殖に必要な条件がすべてそろう上に、過ごす時間が長いためしっかり対策をしましょう。</a:t>
            </a:r>
            <a:endParaRPr lang="en-US" altLang="ja-JP" sz="1200" dirty="0">
              <a:latin typeface="メイリオ" panose="020B0604030504040204" pitchFamily="50" charset="-128"/>
            </a:endParaRPr>
          </a:p>
          <a:p>
            <a:endParaRPr lang="en-US" altLang="ja-JP" sz="1200" dirty="0" smtClean="0">
              <a:latin typeface="メイリオ" panose="020B0604030504040204" pitchFamily="50" charset="-128"/>
              <a:ea typeface="メイリオ" panose="020B0604030504040204" pitchFamily="50" charset="-128"/>
            </a:endParaRPr>
          </a:p>
          <a:p>
            <a:r>
              <a:rPr kumimoji="1" lang="ja-JP" altLang="en-US" sz="1300" b="0" i="0" u="none" strike="noStrike" kern="1200" baseline="0" dirty="0" smtClean="0">
                <a:solidFill>
                  <a:schemeClr val="tx1"/>
                </a:solidFill>
                <a:latin typeface="+mn-lt"/>
                <a:ea typeface="+mn-ea"/>
                <a:cs typeface="+mn-cs"/>
              </a:rPr>
              <a:t>ぬいぐるみもダニのすみかとなっている場合が多いため、置かないことが望ましいです。</a:t>
            </a:r>
          </a:p>
          <a:p>
            <a:r>
              <a:rPr kumimoji="1" lang="ja-JP" altLang="en-US" sz="1300" b="0" i="0" u="none" strike="noStrike" kern="1200" baseline="0" dirty="0" smtClean="0">
                <a:solidFill>
                  <a:schemeClr val="tx1"/>
                </a:solidFill>
                <a:latin typeface="+mn-lt"/>
                <a:ea typeface="+mn-ea"/>
                <a:cs typeface="+mn-cs"/>
              </a:rPr>
              <a:t>ぬいぐるみを持つ場合はできるだけ数を減らしてこまめに洗濯しましょう。</a:t>
            </a:r>
            <a:endParaRPr lang="en-US" altLang="ja-JP" sz="1200" dirty="0">
              <a:latin typeface="メイリオ" panose="020B0604030504040204" pitchFamily="50" charset="-128"/>
            </a:endParaRPr>
          </a:p>
        </p:txBody>
      </p:sp>
      <p:sp>
        <p:nvSpPr>
          <p:cNvPr id="4" name="スライド番号プレースホルダー 3"/>
          <p:cNvSpPr>
            <a:spLocks noGrp="1"/>
          </p:cNvSpPr>
          <p:nvPr>
            <p:ph type="sldNum" sz="quarter" idx="10"/>
          </p:nvPr>
        </p:nvSpPr>
        <p:spPr/>
        <p:txBody>
          <a:bodyPr/>
          <a:lstStyle/>
          <a:p>
            <a:fld id="{7AD1057B-E824-4FC3-AC04-FF00B1B2FA7D}" type="slidenum">
              <a:rPr lang="ja-JP" altLang="en-US" smtClean="0">
                <a:solidFill>
                  <a:prstClr val="black"/>
                </a:solidFill>
              </a:rPr>
              <a:pPr/>
              <a:t>79</a:t>
            </a:fld>
            <a:endParaRPr lang="ja-JP" altLang="en-US">
              <a:solidFill>
                <a:prstClr val="black"/>
              </a:solidFill>
            </a:endParaRPr>
          </a:p>
        </p:txBody>
      </p:sp>
    </p:spTree>
    <p:extLst>
      <p:ext uri="{BB962C8B-B14F-4D97-AF65-F5344CB8AC3E}">
        <p14:creationId xmlns:p14="http://schemas.microsoft.com/office/powerpoint/2010/main" val="7047368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81075" y="1243013"/>
            <a:ext cx="4840288" cy="3352800"/>
          </a:xfrm>
        </p:spPr>
      </p:sp>
      <p:sp>
        <p:nvSpPr>
          <p:cNvPr id="3" name="ノート プレースホルダー 2"/>
          <p:cNvSpPr>
            <a:spLocks noGrp="1"/>
          </p:cNvSpPr>
          <p:nvPr>
            <p:ph type="body" idx="1"/>
          </p:nvPr>
        </p:nvSpPr>
        <p:spPr/>
        <p:txBody>
          <a:bodyPr/>
          <a:lstStyle/>
          <a:p>
            <a:r>
              <a:rPr lang="ja-JP" altLang="en-US" dirty="0">
                <a:latin typeface="+mj-ea"/>
                <a:ea typeface="+mj-ea"/>
              </a:rPr>
              <a:t>赤ちゃんは、自分で“苦しい”と訴えることができません。</a:t>
            </a:r>
          </a:p>
          <a:p>
            <a:r>
              <a:rPr lang="ja-JP" altLang="en-US" dirty="0">
                <a:latin typeface="+mj-ea"/>
                <a:ea typeface="+mj-ea"/>
              </a:rPr>
              <a:t>周囲が注意深く観察して息苦しさに気づくことが大切です。</a:t>
            </a:r>
            <a:endParaRPr lang="en-US" altLang="ja-JP" dirty="0">
              <a:latin typeface="+mj-ea"/>
              <a:ea typeface="+mj-ea"/>
            </a:endParaRPr>
          </a:p>
          <a:p>
            <a:r>
              <a:rPr lang="ja-JP" altLang="en-US" dirty="0">
                <a:latin typeface="+mj-ea"/>
                <a:ea typeface="+mj-ea"/>
              </a:rPr>
              <a:t>これらのような症状がみられる場合には早めに医療機関を受診しましょう。</a:t>
            </a:r>
          </a:p>
        </p:txBody>
      </p:sp>
      <p:sp>
        <p:nvSpPr>
          <p:cNvPr id="4" name="スライド番号プレースホルダー 3"/>
          <p:cNvSpPr>
            <a:spLocks noGrp="1"/>
          </p:cNvSpPr>
          <p:nvPr>
            <p:ph type="sldNum" sz="quarter" idx="10"/>
          </p:nvPr>
        </p:nvSpPr>
        <p:spPr/>
        <p:txBody>
          <a:bodyPr/>
          <a:lstStyle/>
          <a:p>
            <a:fld id="{7AD1057B-E824-4FC3-AC04-FF00B1B2FA7D}" type="slidenum">
              <a:rPr lang="ja-JP" altLang="en-US" smtClean="0">
                <a:solidFill>
                  <a:prstClr val="black"/>
                </a:solidFill>
              </a:rPr>
              <a:pPr/>
              <a:t>8</a:t>
            </a:fld>
            <a:endParaRPr lang="ja-JP" altLang="en-US">
              <a:solidFill>
                <a:prstClr val="black"/>
              </a:solidFill>
            </a:endParaRPr>
          </a:p>
        </p:txBody>
      </p:sp>
    </p:spTree>
    <p:extLst>
      <p:ext uri="{BB962C8B-B14F-4D97-AF65-F5344CB8AC3E}">
        <p14:creationId xmlns:p14="http://schemas.microsoft.com/office/powerpoint/2010/main" val="919028490"/>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81075" y="1243013"/>
            <a:ext cx="4840288" cy="3352800"/>
          </a:xfrm>
        </p:spPr>
      </p:sp>
      <p:sp>
        <p:nvSpPr>
          <p:cNvPr id="3" name="ノート プレースホルダー 2"/>
          <p:cNvSpPr>
            <a:spLocks noGrp="1"/>
          </p:cNvSpPr>
          <p:nvPr>
            <p:ph type="body" idx="1"/>
          </p:nvPr>
        </p:nvSpPr>
        <p:spPr/>
        <p:txBody>
          <a:bodyPr/>
          <a:lstStyle/>
          <a:p>
            <a:r>
              <a:rPr kumimoji="1" lang="en-US" altLang="ja-JP" sz="1200" b="0" i="0" u="none" strike="noStrike" kern="1200" baseline="0" dirty="0" smtClean="0">
                <a:solidFill>
                  <a:schemeClr val="tx1"/>
                </a:solidFill>
                <a:latin typeface="+mn-lt"/>
                <a:ea typeface="+mn-ea"/>
                <a:cs typeface="+mn-cs"/>
              </a:rPr>
              <a:t>【</a:t>
            </a:r>
            <a:r>
              <a:rPr kumimoji="1" lang="ja-JP" altLang="en-US" sz="1200" b="0" i="0" u="none" strike="noStrike" kern="1200" baseline="0" dirty="0" smtClean="0">
                <a:solidFill>
                  <a:schemeClr val="tx1"/>
                </a:solidFill>
                <a:latin typeface="+mn-lt"/>
                <a:ea typeface="+mn-ea"/>
                <a:cs typeface="+mn-cs"/>
              </a:rPr>
              <a:t>部屋作りのポイント</a:t>
            </a:r>
            <a:r>
              <a:rPr kumimoji="1" lang="en-US" altLang="ja-JP" sz="1200" b="0" i="0" u="none" strike="noStrike" kern="1200" baseline="0" dirty="0" smtClean="0">
                <a:solidFill>
                  <a:schemeClr val="tx1"/>
                </a:solidFill>
                <a:latin typeface="+mn-lt"/>
                <a:ea typeface="+mn-ea"/>
                <a:cs typeface="+mn-cs"/>
              </a:rPr>
              <a:t>】</a:t>
            </a:r>
          </a:p>
          <a:p>
            <a:r>
              <a:rPr kumimoji="1" lang="ja-JP" altLang="en-US" sz="1300" b="0" i="0" u="none" strike="noStrike" kern="1200" baseline="0" dirty="0" smtClean="0">
                <a:solidFill>
                  <a:schemeClr val="tx1"/>
                </a:solidFill>
                <a:latin typeface="+mn-lt"/>
                <a:ea typeface="+mn-ea"/>
                <a:cs typeface="+mn-cs"/>
              </a:rPr>
              <a:t>●じゅうたんや布製ソファをなくしてダニの隠れ場所（生息場所）をなくしましょう。</a:t>
            </a:r>
          </a:p>
          <a:p>
            <a:r>
              <a:rPr kumimoji="1" lang="ja-JP" altLang="en-US" sz="1300" b="0" i="0" u="none" strike="noStrike" kern="1200" baseline="0" dirty="0" smtClean="0">
                <a:solidFill>
                  <a:schemeClr val="tx1"/>
                </a:solidFill>
                <a:latin typeface="+mn-lt"/>
                <a:ea typeface="+mn-ea"/>
                <a:cs typeface="+mn-cs"/>
              </a:rPr>
              <a:t>●定期的に窓を開けて換気をして、部屋の湿度を下げましょう。</a:t>
            </a:r>
          </a:p>
          <a:p>
            <a:r>
              <a:rPr kumimoji="1" lang="ja-JP" altLang="en-US" sz="1300" b="0" i="0" u="none" strike="noStrike" kern="1200" baseline="0" dirty="0" smtClean="0">
                <a:solidFill>
                  <a:schemeClr val="tx1"/>
                </a:solidFill>
                <a:latin typeface="+mn-lt"/>
                <a:ea typeface="+mn-ea"/>
                <a:cs typeface="+mn-cs"/>
              </a:rPr>
              <a:t>●家具を減らして掃除機がけをしやすい部屋を作りましょう。</a:t>
            </a:r>
            <a:endParaRPr lang="ja-JP" altLang="en-US" sz="1200" dirty="0">
              <a:latin typeface="メイリオ" panose="020B0604030504040204" pitchFamily="50" charset="-128"/>
            </a:endParaRPr>
          </a:p>
        </p:txBody>
      </p:sp>
      <p:sp>
        <p:nvSpPr>
          <p:cNvPr id="4" name="スライド番号プレースホルダー 3"/>
          <p:cNvSpPr>
            <a:spLocks noGrp="1"/>
          </p:cNvSpPr>
          <p:nvPr>
            <p:ph type="sldNum" sz="quarter" idx="10"/>
          </p:nvPr>
        </p:nvSpPr>
        <p:spPr/>
        <p:txBody>
          <a:bodyPr/>
          <a:lstStyle/>
          <a:p>
            <a:fld id="{7AD1057B-E824-4FC3-AC04-FF00B1B2FA7D}" type="slidenum">
              <a:rPr lang="ja-JP" altLang="en-US" smtClean="0">
                <a:solidFill>
                  <a:prstClr val="black"/>
                </a:solidFill>
              </a:rPr>
              <a:pPr/>
              <a:t>80</a:t>
            </a:fld>
            <a:endParaRPr lang="ja-JP" altLang="en-US">
              <a:solidFill>
                <a:prstClr val="black"/>
              </a:solidFill>
            </a:endParaRPr>
          </a:p>
        </p:txBody>
      </p:sp>
    </p:spTree>
    <p:extLst>
      <p:ext uri="{BB962C8B-B14F-4D97-AF65-F5344CB8AC3E}">
        <p14:creationId xmlns:p14="http://schemas.microsoft.com/office/powerpoint/2010/main" val="704736815"/>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81075" y="1243013"/>
            <a:ext cx="4840288" cy="3352800"/>
          </a:xfrm>
        </p:spPr>
      </p:sp>
      <p:sp>
        <p:nvSpPr>
          <p:cNvPr id="3" name="ノート プレースホルダー 2"/>
          <p:cNvSpPr>
            <a:spLocks noGrp="1"/>
          </p:cNvSpPr>
          <p:nvPr>
            <p:ph type="body" idx="1"/>
          </p:nvPr>
        </p:nvSpPr>
        <p:spPr/>
        <p:txBody>
          <a:bodyPr/>
          <a:lstStyle/>
          <a:p>
            <a:pPr marL="0" marR="0" indent="0" algn="l" defTabSz="948039"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baseline="0" dirty="0" smtClean="0">
                <a:solidFill>
                  <a:schemeClr val="tx1"/>
                </a:solidFill>
                <a:latin typeface="+mn-lt"/>
                <a:ea typeface="+mn-ea"/>
                <a:cs typeface="+mn-cs"/>
              </a:rPr>
              <a:t>【</a:t>
            </a:r>
            <a:r>
              <a:rPr kumimoji="1" lang="ja-JP" altLang="en-US" sz="1200" b="0" i="0" u="none" strike="noStrike" kern="1200" baseline="0" dirty="0" smtClean="0">
                <a:solidFill>
                  <a:schemeClr val="tx1"/>
                </a:solidFill>
                <a:latin typeface="+mn-lt"/>
                <a:ea typeface="+mn-ea"/>
                <a:cs typeface="+mn-cs"/>
              </a:rPr>
              <a:t>寝具の選び方・手入れのポイント</a:t>
            </a:r>
            <a:r>
              <a:rPr kumimoji="1" lang="en-US" altLang="ja-JP" sz="1200" b="0" i="0" u="none" strike="noStrike" kern="1200" baseline="0" dirty="0" smtClean="0">
                <a:solidFill>
                  <a:schemeClr val="tx1"/>
                </a:solidFill>
                <a:latin typeface="+mn-lt"/>
                <a:ea typeface="+mn-ea"/>
                <a:cs typeface="+mn-cs"/>
              </a:rPr>
              <a:t>】</a:t>
            </a:r>
          </a:p>
          <a:p>
            <a:r>
              <a:rPr kumimoji="1" lang="ja-JP" altLang="en-US" sz="1300" b="0" i="0" u="none" strike="noStrike" kern="1200" baseline="0" dirty="0" smtClean="0">
                <a:solidFill>
                  <a:schemeClr val="tx1"/>
                </a:solidFill>
                <a:latin typeface="+mn-lt"/>
                <a:ea typeface="+mn-ea"/>
                <a:cs typeface="+mn-cs"/>
              </a:rPr>
              <a:t>●天日干しや布団乾燥機で乾燥させて湿気を減らして繁殖を抑えましょう。</a:t>
            </a:r>
          </a:p>
          <a:p>
            <a:r>
              <a:rPr kumimoji="1" lang="ja-JP" altLang="en-US" sz="1300" b="0" i="0" u="none" strike="noStrike" kern="1200" baseline="0" dirty="0" smtClean="0">
                <a:solidFill>
                  <a:schemeClr val="tx1"/>
                </a:solidFill>
                <a:latin typeface="+mn-lt"/>
                <a:ea typeface="+mn-ea"/>
                <a:cs typeface="+mn-cs"/>
              </a:rPr>
              <a:t>●布団乾燥機や衣類乾燥機を使って死滅させましょう（布団の中央部が</a:t>
            </a:r>
            <a:r>
              <a:rPr kumimoji="1" lang="en-US" altLang="ja-JP" sz="1300" b="0" i="0" u="none" strike="noStrike" kern="1200" baseline="0" dirty="0" smtClean="0">
                <a:solidFill>
                  <a:schemeClr val="tx1"/>
                </a:solidFill>
                <a:latin typeface="+mn-lt"/>
                <a:ea typeface="+mn-ea"/>
                <a:cs typeface="+mn-cs"/>
              </a:rPr>
              <a:t>50℃</a:t>
            </a:r>
            <a:r>
              <a:rPr kumimoji="1" lang="ja-JP" altLang="en-US" sz="1300" b="0" i="0" u="none" strike="noStrike" kern="1200" baseline="0" dirty="0" smtClean="0">
                <a:solidFill>
                  <a:schemeClr val="tx1"/>
                </a:solidFill>
                <a:latin typeface="+mn-lt"/>
                <a:ea typeface="+mn-ea"/>
                <a:cs typeface="+mn-cs"/>
              </a:rPr>
              <a:t>以上）。</a:t>
            </a:r>
          </a:p>
          <a:p>
            <a:r>
              <a:rPr kumimoji="1" lang="ja-JP" altLang="en-US" sz="1300" b="0" i="0" u="none" strike="noStrike" kern="1200" baseline="0" dirty="0" smtClean="0">
                <a:solidFill>
                  <a:schemeClr val="tx1"/>
                </a:solidFill>
                <a:latin typeface="+mn-lt"/>
                <a:ea typeface="+mn-ea"/>
                <a:cs typeface="+mn-cs"/>
              </a:rPr>
              <a:t>●シーツやカバー類を洗ってダニやダニのエサ（垢やフケ）を減らして繁殖を抑えましょう。</a:t>
            </a:r>
          </a:p>
          <a:p>
            <a:r>
              <a:rPr kumimoji="1" lang="ja-JP" altLang="en-US" sz="1300" b="0" i="0" u="none" strike="noStrike" kern="1200" baseline="0" dirty="0" smtClean="0">
                <a:solidFill>
                  <a:schemeClr val="tx1"/>
                </a:solidFill>
                <a:latin typeface="+mn-lt"/>
                <a:ea typeface="+mn-ea"/>
                <a:cs typeface="+mn-cs"/>
              </a:rPr>
              <a:t>●布団の掃除機がけをしてダニやダニアレルゲンを取り除きましょう。</a:t>
            </a:r>
          </a:p>
          <a:p>
            <a:r>
              <a:rPr kumimoji="1" lang="ja-JP" altLang="en-US" sz="1300" b="0" i="0" u="none" strike="noStrike" kern="1200" baseline="0" dirty="0" smtClean="0">
                <a:solidFill>
                  <a:schemeClr val="tx1"/>
                </a:solidFill>
                <a:latin typeface="+mn-lt"/>
                <a:ea typeface="+mn-ea"/>
                <a:cs typeface="+mn-cs"/>
              </a:rPr>
              <a:t>●丸洗いをしてダニアレルゲンを取り除きましょう。</a:t>
            </a:r>
            <a:endParaRPr lang="ja-JP" altLang="en-US" sz="1200" dirty="0">
              <a:latin typeface="メイリオ" panose="020B0604030504040204" pitchFamily="50" charset="-128"/>
              <a:ea typeface="メイリオ" panose="020B0604030504040204" pitchFamily="50" charset="-128"/>
            </a:endParaRPr>
          </a:p>
        </p:txBody>
      </p:sp>
      <p:sp>
        <p:nvSpPr>
          <p:cNvPr id="4" name="スライド番号プレースホルダー 3"/>
          <p:cNvSpPr>
            <a:spLocks noGrp="1"/>
          </p:cNvSpPr>
          <p:nvPr>
            <p:ph type="sldNum" sz="quarter" idx="10"/>
          </p:nvPr>
        </p:nvSpPr>
        <p:spPr/>
        <p:txBody>
          <a:bodyPr/>
          <a:lstStyle/>
          <a:p>
            <a:fld id="{7AD1057B-E824-4FC3-AC04-FF00B1B2FA7D}" type="slidenum">
              <a:rPr lang="ja-JP" altLang="en-US" smtClean="0">
                <a:solidFill>
                  <a:prstClr val="black"/>
                </a:solidFill>
              </a:rPr>
              <a:pPr/>
              <a:t>81</a:t>
            </a:fld>
            <a:endParaRPr lang="ja-JP" altLang="en-US">
              <a:solidFill>
                <a:prstClr val="black"/>
              </a:solidFill>
            </a:endParaRPr>
          </a:p>
        </p:txBody>
      </p:sp>
    </p:spTree>
    <p:extLst>
      <p:ext uri="{BB962C8B-B14F-4D97-AF65-F5344CB8AC3E}">
        <p14:creationId xmlns:p14="http://schemas.microsoft.com/office/powerpoint/2010/main" val="704736815"/>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81075" y="1243013"/>
            <a:ext cx="4840288" cy="3352800"/>
          </a:xfrm>
        </p:spPr>
      </p:sp>
      <p:sp>
        <p:nvSpPr>
          <p:cNvPr id="3" name="ノート プレースホルダー 2"/>
          <p:cNvSpPr>
            <a:spLocks noGrp="1"/>
          </p:cNvSpPr>
          <p:nvPr>
            <p:ph type="body" idx="1"/>
          </p:nvPr>
        </p:nvSpPr>
        <p:spPr/>
        <p:txBody>
          <a:bodyPr/>
          <a:lstStyle/>
          <a:p>
            <a:pPr marL="0" marR="0" indent="0" algn="l" defTabSz="948039"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baseline="0" dirty="0" smtClean="0">
                <a:solidFill>
                  <a:schemeClr val="tx1"/>
                </a:solidFill>
                <a:latin typeface="+mn-lt"/>
                <a:ea typeface="+mn-ea"/>
                <a:cs typeface="+mn-cs"/>
              </a:rPr>
              <a:t>【</a:t>
            </a:r>
            <a:r>
              <a:rPr kumimoji="1" lang="ja-JP" altLang="en-US" sz="1200" b="0" i="0" u="none" strike="noStrike" kern="1200" baseline="0" dirty="0" smtClean="0">
                <a:solidFill>
                  <a:schemeClr val="tx1"/>
                </a:solidFill>
                <a:latin typeface="+mn-lt"/>
                <a:ea typeface="+mn-ea"/>
                <a:cs typeface="+mn-cs"/>
              </a:rPr>
              <a:t>掃除機がけのポイント</a:t>
            </a:r>
            <a:r>
              <a:rPr kumimoji="1" lang="en-US" altLang="ja-JP" sz="1200" b="0" i="0" u="none" strike="noStrike" kern="1200" baseline="0" dirty="0" smtClean="0">
                <a:solidFill>
                  <a:schemeClr val="tx1"/>
                </a:solidFill>
                <a:latin typeface="+mn-lt"/>
                <a:ea typeface="+mn-ea"/>
                <a:cs typeface="+mn-cs"/>
              </a:rPr>
              <a:t>】</a:t>
            </a:r>
          </a:p>
          <a:p>
            <a:pPr marL="0" marR="0" indent="0" algn="l" defTabSz="948039" rtl="0" eaLnBrk="1" fontAlgn="auto" latinLnBrk="0" hangingPunct="1">
              <a:lnSpc>
                <a:spcPct val="100000"/>
              </a:lnSpc>
              <a:spcBef>
                <a:spcPts val="0"/>
              </a:spcBef>
              <a:spcAft>
                <a:spcPts val="0"/>
              </a:spcAft>
              <a:buClrTx/>
              <a:buSzTx/>
              <a:buFontTx/>
              <a:buNone/>
              <a:tabLst/>
              <a:defRPr/>
            </a:pPr>
            <a:r>
              <a:rPr kumimoji="1" lang="ja-JP" altLang="en-US" sz="1300" b="0" i="0" u="none" strike="noStrike" kern="1200" baseline="0" dirty="0" smtClean="0">
                <a:solidFill>
                  <a:schemeClr val="tx1"/>
                </a:solidFill>
                <a:latin typeface="+mn-lt"/>
                <a:ea typeface="+mn-ea"/>
                <a:cs typeface="+mn-cs"/>
              </a:rPr>
              <a:t>掃除機がけをしてダニアレルゲンや、ダニのエサとなる垢やフケを取り除いて繁殖を抑えましょう。</a:t>
            </a:r>
            <a:endParaRPr kumimoji="1" lang="en-US" altLang="ja-JP" sz="1200" b="0" i="0" u="none" strike="noStrike" kern="1200" baseline="0" dirty="0" smtClean="0">
              <a:solidFill>
                <a:schemeClr val="tx1"/>
              </a:solidFill>
              <a:latin typeface="+mn-lt"/>
              <a:ea typeface="+mn-ea"/>
              <a:cs typeface="+mn-cs"/>
            </a:endParaRPr>
          </a:p>
          <a:p>
            <a:r>
              <a:rPr kumimoji="1" lang="ja-JP" altLang="en-US" sz="1300" b="0" i="0" u="none" strike="noStrike" kern="1200" baseline="0" dirty="0" smtClean="0">
                <a:solidFill>
                  <a:schemeClr val="tx1"/>
                </a:solidFill>
                <a:latin typeface="+mn-lt"/>
                <a:ea typeface="+mn-ea"/>
                <a:cs typeface="+mn-cs"/>
              </a:rPr>
              <a:t>●特殊な掃除機を選ぶ必要はない。</a:t>
            </a:r>
          </a:p>
          <a:p>
            <a:r>
              <a:rPr kumimoji="1" lang="ja-JP" altLang="en-US" sz="1300" b="0" i="0" u="none" strike="noStrike" kern="1200" baseline="0" dirty="0" smtClean="0">
                <a:solidFill>
                  <a:schemeClr val="tx1"/>
                </a:solidFill>
                <a:latin typeface="+mn-lt"/>
                <a:ea typeface="+mn-ea"/>
                <a:cs typeface="+mn-cs"/>
              </a:rPr>
              <a:t>●紙パック方式のものはこまめに交換。</a:t>
            </a:r>
            <a:endParaRPr kumimoji="1" lang="en-US" altLang="ja-JP" sz="1300" b="0" i="0" u="none" strike="noStrike" kern="1200" baseline="0" dirty="0" smtClean="0">
              <a:solidFill>
                <a:schemeClr val="tx1"/>
              </a:solidFill>
              <a:latin typeface="+mn-lt"/>
              <a:ea typeface="+mn-ea"/>
              <a:cs typeface="+mn-cs"/>
            </a:endParaRPr>
          </a:p>
          <a:p>
            <a:r>
              <a:rPr kumimoji="1" lang="ja-JP" altLang="en-US" sz="1300" b="0" i="0" u="none" strike="noStrike" kern="1200" baseline="0" dirty="0" smtClean="0">
                <a:solidFill>
                  <a:schemeClr val="tx1"/>
                </a:solidFill>
                <a:latin typeface="+mn-lt"/>
                <a:ea typeface="+mn-ea"/>
                <a:cs typeface="+mn-cs"/>
              </a:rPr>
              <a:t>● 掃除中は窓を開ける。</a:t>
            </a:r>
            <a:endParaRPr kumimoji="1" lang="en-US" altLang="ja-JP" sz="1300" b="0" i="0" u="none" strike="noStrike" kern="1200" baseline="0" dirty="0" smtClean="0">
              <a:solidFill>
                <a:schemeClr val="tx1"/>
              </a:solidFill>
              <a:latin typeface="+mn-lt"/>
              <a:ea typeface="+mn-ea"/>
              <a:cs typeface="+mn-cs"/>
            </a:endParaRPr>
          </a:p>
          <a:p>
            <a:r>
              <a:rPr kumimoji="1" lang="ja-JP" altLang="en-US" sz="1300" b="0" i="0" u="none" strike="noStrike" kern="1200" baseline="0" dirty="0" smtClean="0">
                <a:solidFill>
                  <a:schemeClr val="tx1"/>
                </a:solidFill>
                <a:latin typeface="+mn-lt"/>
                <a:ea typeface="+mn-ea"/>
                <a:cs typeface="+mn-cs"/>
              </a:rPr>
              <a:t>● 布製のいすやソファは、掃除機をかける。</a:t>
            </a:r>
            <a:endParaRPr kumimoji="1" lang="en-US" altLang="ja-JP" sz="1300" b="0" i="0" u="none" strike="noStrike" kern="1200" baseline="0" dirty="0" smtClean="0">
              <a:solidFill>
                <a:schemeClr val="tx1"/>
              </a:solidFill>
              <a:latin typeface="+mn-lt"/>
              <a:ea typeface="+mn-ea"/>
              <a:cs typeface="+mn-cs"/>
            </a:endParaRPr>
          </a:p>
          <a:p>
            <a:r>
              <a:rPr kumimoji="1" lang="ja-JP" altLang="en-US" sz="1300" b="0" i="0" u="none" strike="noStrike" kern="1200" baseline="0" dirty="0" smtClean="0">
                <a:solidFill>
                  <a:schemeClr val="tx1"/>
                </a:solidFill>
                <a:latin typeface="+mn-lt"/>
                <a:ea typeface="+mn-ea"/>
                <a:cs typeface="+mn-cs"/>
              </a:rPr>
              <a:t>● 床の掃除は、週に</a:t>
            </a:r>
            <a:r>
              <a:rPr kumimoji="1" lang="en-US" altLang="ja-JP" sz="1300" b="0" i="0" u="none" strike="noStrike" kern="1200" baseline="0" dirty="0" smtClean="0">
                <a:solidFill>
                  <a:schemeClr val="tx1"/>
                </a:solidFill>
                <a:latin typeface="+mn-lt"/>
                <a:ea typeface="+mn-ea"/>
                <a:cs typeface="+mn-cs"/>
              </a:rPr>
              <a:t>1</a:t>
            </a:r>
            <a:r>
              <a:rPr kumimoji="1" lang="ja-JP" altLang="en-US" sz="1300" b="0" i="0" u="none" strike="noStrike" kern="1200" baseline="0" dirty="0" smtClean="0">
                <a:solidFill>
                  <a:schemeClr val="tx1"/>
                </a:solidFill>
                <a:latin typeface="+mn-lt"/>
                <a:ea typeface="+mn-ea"/>
                <a:cs typeface="+mn-cs"/>
              </a:rPr>
              <a:t>～</a:t>
            </a:r>
            <a:r>
              <a:rPr kumimoji="1" lang="en-US" altLang="ja-JP" sz="1300" b="0" i="0" u="none" strike="noStrike" kern="1200" baseline="0" dirty="0" smtClean="0">
                <a:solidFill>
                  <a:schemeClr val="tx1"/>
                </a:solidFill>
                <a:latin typeface="+mn-lt"/>
                <a:ea typeface="+mn-ea"/>
                <a:cs typeface="+mn-cs"/>
              </a:rPr>
              <a:t>2</a:t>
            </a:r>
            <a:r>
              <a:rPr kumimoji="1" lang="ja-JP" altLang="en-US" sz="1300" b="0" i="0" u="none" strike="noStrike" kern="1200" baseline="0" dirty="0" smtClean="0">
                <a:solidFill>
                  <a:schemeClr val="tx1"/>
                </a:solidFill>
                <a:latin typeface="+mn-lt"/>
                <a:ea typeface="+mn-ea"/>
                <a:cs typeface="+mn-cs"/>
              </a:rPr>
              <a:t>回は</a:t>
            </a:r>
            <a:r>
              <a:rPr kumimoji="1" lang="en-US" altLang="ja-JP" sz="1300" b="0" i="0" u="none" strike="noStrike" kern="1200" baseline="0" dirty="0" smtClean="0">
                <a:solidFill>
                  <a:schemeClr val="tx1"/>
                </a:solidFill>
                <a:latin typeface="+mn-lt"/>
                <a:ea typeface="+mn-ea"/>
                <a:cs typeface="+mn-cs"/>
              </a:rPr>
              <a:t>1㎡</a:t>
            </a:r>
            <a:r>
              <a:rPr kumimoji="1" lang="ja-JP" altLang="en-US" sz="1300" b="0" i="0" u="none" strike="noStrike" kern="1200" baseline="0" dirty="0" smtClean="0">
                <a:solidFill>
                  <a:schemeClr val="tx1"/>
                </a:solidFill>
                <a:latin typeface="+mn-lt"/>
                <a:ea typeface="+mn-ea"/>
                <a:cs typeface="+mn-cs"/>
              </a:rPr>
              <a:t>につき</a:t>
            </a:r>
            <a:r>
              <a:rPr kumimoji="1" lang="en-US" altLang="ja-JP" sz="1300" b="0" i="0" u="none" strike="noStrike" kern="1200" baseline="0" dirty="0" smtClean="0">
                <a:solidFill>
                  <a:schemeClr val="tx1"/>
                </a:solidFill>
                <a:latin typeface="+mn-lt"/>
                <a:ea typeface="+mn-ea"/>
                <a:cs typeface="+mn-cs"/>
              </a:rPr>
              <a:t>20</a:t>
            </a:r>
            <a:r>
              <a:rPr kumimoji="1" lang="ja-JP" altLang="en-US" sz="1300" b="0" i="0" u="none" strike="noStrike" kern="1200" baseline="0" dirty="0" smtClean="0">
                <a:solidFill>
                  <a:schemeClr val="tx1"/>
                </a:solidFill>
                <a:latin typeface="+mn-lt"/>
                <a:ea typeface="+mn-ea"/>
                <a:cs typeface="+mn-cs"/>
              </a:rPr>
              <a:t>秒以上を目安に、入念に掃除機をかける。</a:t>
            </a:r>
            <a:endParaRPr kumimoji="1" lang="en-US" altLang="ja-JP" sz="1300" b="0" i="0" u="none" strike="noStrike" kern="1200" baseline="0" dirty="0" smtClean="0">
              <a:solidFill>
                <a:schemeClr val="tx1"/>
              </a:solidFill>
              <a:latin typeface="+mn-lt"/>
              <a:ea typeface="+mn-ea"/>
              <a:cs typeface="+mn-cs"/>
            </a:endParaRPr>
          </a:p>
          <a:p>
            <a:r>
              <a:rPr kumimoji="1" lang="ja-JP" altLang="en-US" sz="1300" b="0" i="0" u="none" strike="noStrike" kern="1200" baseline="0" dirty="0" smtClean="0">
                <a:solidFill>
                  <a:schemeClr val="tx1"/>
                </a:solidFill>
                <a:latin typeface="+mn-lt"/>
                <a:ea typeface="+mn-ea"/>
                <a:cs typeface="+mn-cs"/>
              </a:rPr>
              <a:t>● たたみの場合は、たたみの目に沿って掃除機をかける。</a:t>
            </a:r>
            <a:endParaRPr lang="ja-JP" altLang="en-US" sz="1200" dirty="0">
              <a:latin typeface="メイリオ" panose="020B0604030504040204" pitchFamily="50" charset="-128"/>
              <a:ea typeface="メイリオ" panose="020B0604030504040204" pitchFamily="50" charset="-128"/>
            </a:endParaRPr>
          </a:p>
        </p:txBody>
      </p:sp>
      <p:sp>
        <p:nvSpPr>
          <p:cNvPr id="4" name="スライド番号プレースホルダー 3"/>
          <p:cNvSpPr>
            <a:spLocks noGrp="1"/>
          </p:cNvSpPr>
          <p:nvPr>
            <p:ph type="sldNum" sz="quarter" idx="10"/>
          </p:nvPr>
        </p:nvSpPr>
        <p:spPr/>
        <p:txBody>
          <a:bodyPr/>
          <a:lstStyle/>
          <a:p>
            <a:fld id="{7AD1057B-E824-4FC3-AC04-FF00B1B2FA7D}" type="slidenum">
              <a:rPr lang="ja-JP" altLang="en-US" smtClean="0">
                <a:solidFill>
                  <a:prstClr val="black"/>
                </a:solidFill>
              </a:rPr>
              <a:pPr/>
              <a:t>82</a:t>
            </a:fld>
            <a:endParaRPr lang="ja-JP" altLang="en-US">
              <a:solidFill>
                <a:prstClr val="black"/>
              </a:solidFill>
            </a:endParaRPr>
          </a:p>
        </p:txBody>
      </p:sp>
    </p:spTree>
    <p:extLst>
      <p:ext uri="{BB962C8B-B14F-4D97-AF65-F5344CB8AC3E}">
        <p14:creationId xmlns:p14="http://schemas.microsoft.com/office/powerpoint/2010/main" val="704736815"/>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81075" y="1243013"/>
            <a:ext cx="4840288" cy="3352800"/>
          </a:xfrm>
        </p:spPr>
      </p:sp>
      <p:sp>
        <p:nvSpPr>
          <p:cNvPr id="3" name="ノート プレースホルダー 2"/>
          <p:cNvSpPr>
            <a:spLocks noGrp="1"/>
          </p:cNvSpPr>
          <p:nvPr>
            <p:ph type="body" idx="1"/>
          </p:nvPr>
        </p:nvSpPr>
        <p:spPr/>
        <p:txBody>
          <a:bodyPr/>
          <a:lstStyle/>
          <a:p>
            <a:r>
              <a:rPr kumimoji="1" lang="ja-JP" altLang="en-US" sz="1300" b="0" i="0" u="none" strike="noStrike" kern="1200" baseline="0" dirty="0" smtClean="0">
                <a:solidFill>
                  <a:schemeClr val="tx1"/>
                </a:solidFill>
                <a:latin typeface="+mn-lt"/>
                <a:ea typeface="+mn-ea"/>
                <a:cs typeface="+mn-cs"/>
              </a:rPr>
              <a:t>イヌやネコなどのアレルギーはいつからでも発症することがあります。飼い始めたときには症状がなかったとしても数年後から発症することがあります。そのため基本的には毛のあるペットの飼育はおすすめできません。ペットにより症状が悪化している場合、ペットアレルゲンへの接触をなくす必要があります。またペットが悪化因子の場合に症状を薬でコントロールすることが困難なこともあります。症状が出てきた後に手放すのは簡単なことではありません。そのことを十分に考えてから飼い始めることを決める必要があります。</a:t>
            </a:r>
            <a:endParaRPr kumimoji="0" lang="en-US" altLang="ja-JP" sz="1200" dirty="0">
              <a:latin typeface="Arial" panose="020B0604020202020204" pitchFamily="34" charset="0"/>
            </a:endParaRPr>
          </a:p>
        </p:txBody>
      </p:sp>
      <p:sp>
        <p:nvSpPr>
          <p:cNvPr id="4" name="スライド番号プレースホルダー 3"/>
          <p:cNvSpPr>
            <a:spLocks noGrp="1"/>
          </p:cNvSpPr>
          <p:nvPr>
            <p:ph type="sldNum" sz="quarter" idx="10"/>
          </p:nvPr>
        </p:nvSpPr>
        <p:spPr/>
        <p:txBody>
          <a:bodyPr/>
          <a:lstStyle/>
          <a:p>
            <a:fld id="{7AD1057B-E824-4FC3-AC04-FF00B1B2FA7D}" type="slidenum">
              <a:rPr lang="ja-JP" altLang="en-US" smtClean="0">
                <a:solidFill>
                  <a:prstClr val="black"/>
                </a:solidFill>
              </a:rPr>
              <a:pPr/>
              <a:t>83</a:t>
            </a:fld>
            <a:endParaRPr lang="ja-JP" altLang="en-US">
              <a:solidFill>
                <a:prstClr val="black"/>
              </a:solidFill>
            </a:endParaRPr>
          </a:p>
        </p:txBody>
      </p:sp>
    </p:spTree>
    <p:extLst>
      <p:ext uri="{BB962C8B-B14F-4D97-AF65-F5344CB8AC3E}">
        <p14:creationId xmlns:p14="http://schemas.microsoft.com/office/powerpoint/2010/main" val="704736815"/>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81075" y="1243013"/>
            <a:ext cx="4840288" cy="3352800"/>
          </a:xfrm>
        </p:spPr>
      </p:sp>
      <p:sp>
        <p:nvSpPr>
          <p:cNvPr id="3" name="ノート プレースホルダー 2"/>
          <p:cNvSpPr>
            <a:spLocks noGrp="1"/>
          </p:cNvSpPr>
          <p:nvPr>
            <p:ph type="body" idx="1"/>
          </p:nvPr>
        </p:nvSpPr>
        <p:spPr/>
        <p:txBody>
          <a:bodyPr/>
          <a:lstStyle/>
          <a:p>
            <a:pPr defTabSz="917781" eaLnBrk="0" fontAlgn="base" hangingPunct="0">
              <a:spcBef>
                <a:spcPct val="0"/>
              </a:spcBef>
              <a:spcAft>
                <a:spcPct val="0"/>
              </a:spcAft>
            </a:pPr>
            <a:endParaRPr kumimoji="0" lang="en-US" altLang="ja-JP" sz="1200" dirty="0">
              <a:latin typeface="Arial" panose="020B0604020202020204" pitchFamily="34" charset="0"/>
            </a:endParaRPr>
          </a:p>
        </p:txBody>
      </p:sp>
      <p:sp>
        <p:nvSpPr>
          <p:cNvPr id="4" name="スライド番号プレースホルダー 3"/>
          <p:cNvSpPr>
            <a:spLocks noGrp="1"/>
          </p:cNvSpPr>
          <p:nvPr>
            <p:ph type="sldNum" sz="quarter" idx="10"/>
          </p:nvPr>
        </p:nvSpPr>
        <p:spPr/>
        <p:txBody>
          <a:bodyPr/>
          <a:lstStyle/>
          <a:p>
            <a:fld id="{7AD1057B-E824-4FC3-AC04-FF00B1B2FA7D}" type="slidenum">
              <a:rPr lang="ja-JP" altLang="en-US" smtClean="0">
                <a:solidFill>
                  <a:prstClr val="black"/>
                </a:solidFill>
              </a:rPr>
              <a:pPr/>
              <a:t>84</a:t>
            </a:fld>
            <a:endParaRPr lang="ja-JP" altLang="en-US">
              <a:solidFill>
                <a:prstClr val="black"/>
              </a:solidFill>
            </a:endParaRPr>
          </a:p>
        </p:txBody>
      </p:sp>
    </p:spTree>
    <p:extLst>
      <p:ext uri="{BB962C8B-B14F-4D97-AF65-F5344CB8AC3E}">
        <p14:creationId xmlns:p14="http://schemas.microsoft.com/office/powerpoint/2010/main" val="704736815"/>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81075" y="1243013"/>
            <a:ext cx="4840288" cy="3352800"/>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AD1057B-E824-4FC3-AC04-FF00B1B2FA7D}" type="slidenum">
              <a:rPr lang="ja-JP" altLang="en-US" smtClean="0">
                <a:solidFill>
                  <a:prstClr val="black"/>
                </a:solidFill>
              </a:rPr>
              <a:pPr/>
              <a:t>85</a:t>
            </a:fld>
            <a:endParaRPr lang="ja-JP" altLang="en-US">
              <a:solidFill>
                <a:prstClr val="black"/>
              </a:solidFill>
            </a:endParaRPr>
          </a:p>
        </p:txBody>
      </p:sp>
    </p:spTree>
    <p:extLst>
      <p:ext uri="{BB962C8B-B14F-4D97-AF65-F5344CB8AC3E}">
        <p14:creationId xmlns:p14="http://schemas.microsoft.com/office/powerpoint/2010/main" val="2734858026"/>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81075" y="1243013"/>
            <a:ext cx="4840288" cy="3352800"/>
          </a:xfrm>
        </p:spPr>
      </p:sp>
      <p:sp>
        <p:nvSpPr>
          <p:cNvPr id="3" name="ノート プレースホルダー 2"/>
          <p:cNvSpPr>
            <a:spLocks noGrp="1"/>
          </p:cNvSpPr>
          <p:nvPr>
            <p:ph type="body" idx="1"/>
          </p:nvPr>
        </p:nvSpPr>
        <p:spPr/>
        <p:txBody>
          <a:bodyPr/>
          <a:lstStyle/>
          <a:p>
            <a:r>
              <a:rPr lang="ja-JP" altLang="en-US" sz="1200" dirty="0">
                <a:latin typeface="メイリオ" panose="020B0604030504040204" pitchFamily="50" charset="-128"/>
                <a:ea typeface="メイリオ" panose="020B0604030504040204" pitchFamily="50" charset="-128"/>
              </a:rPr>
              <a:t>運動することで、咳やゼーゼー、息苦しさなどの</a:t>
            </a:r>
            <a:r>
              <a:rPr lang="ja-JP" altLang="en-US" sz="1200" dirty="0" err="1">
                <a:latin typeface="メイリオ" panose="020B0604030504040204" pitchFamily="50" charset="-128"/>
                <a:ea typeface="メイリオ" panose="020B0604030504040204" pitchFamily="50" charset="-128"/>
              </a:rPr>
              <a:t>ぜん</a:t>
            </a:r>
            <a:r>
              <a:rPr lang="ja-JP" altLang="en-US" sz="1200" dirty="0">
                <a:latin typeface="メイリオ" panose="020B0604030504040204" pitchFamily="50" charset="-128"/>
                <a:ea typeface="メイリオ" panose="020B0604030504040204" pitchFamily="50" charset="-128"/>
              </a:rPr>
              <a:t>息症状が出ることを「運動誘発ぜん息」といいます。</a:t>
            </a:r>
            <a:endParaRPr lang="en-US" altLang="ja-JP" sz="1200" dirty="0">
              <a:latin typeface="メイリオ" panose="020B0604030504040204" pitchFamily="50" charset="-128"/>
              <a:ea typeface="メイリオ" panose="020B0604030504040204" pitchFamily="50" charset="-128"/>
            </a:endParaRPr>
          </a:p>
          <a:p>
            <a:r>
              <a:rPr lang="ja-JP" altLang="en-US" sz="1200" dirty="0">
                <a:latin typeface="メイリオ" panose="020B0604030504040204" pitchFamily="50" charset="-128"/>
                <a:ea typeface="メイリオ" panose="020B0604030504040204" pitchFamily="50" charset="-128"/>
              </a:rPr>
              <a:t>運動誘発</a:t>
            </a:r>
            <a:r>
              <a:rPr lang="ja-JP" altLang="en-US" sz="1200" dirty="0" err="1">
                <a:latin typeface="メイリオ" panose="020B0604030504040204" pitchFamily="50" charset="-128"/>
                <a:ea typeface="メイリオ" panose="020B0604030504040204" pitchFamily="50" charset="-128"/>
              </a:rPr>
              <a:t>ぜん</a:t>
            </a:r>
            <a:r>
              <a:rPr lang="ja-JP" altLang="en-US" sz="1200" dirty="0">
                <a:latin typeface="メイリオ" panose="020B0604030504040204" pitchFamily="50" charset="-128"/>
                <a:ea typeface="メイリオ" panose="020B0604030504040204" pitchFamily="50" charset="-128"/>
              </a:rPr>
              <a:t>息は現在のぜん息の状態を強く反映しますので、運動して症状が出る人は普段の予防が不十分な可能性があります。</a:t>
            </a:r>
          </a:p>
          <a:p>
            <a:pPr defTabSz="917781" eaLnBrk="0" fontAlgn="base" hangingPunct="0">
              <a:spcBef>
                <a:spcPct val="0"/>
              </a:spcBef>
              <a:spcAft>
                <a:spcPct val="0"/>
              </a:spcAft>
            </a:pPr>
            <a:endParaRPr kumimoji="0" lang="en-US" altLang="ja-JP" sz="1200" dirty="0">
              <a:latin typeface="Arial" panose="020B0604020202020204" pitchFamily="34" charset="0"/>
            </a:endParaRPr>
          </a:p>
          <a:p>
            <a:r>
              <a:rPr kumimoji="1" lang="ja-JP" altLang="en-US" sz="1200" b="0" i="0" u="none" strike="noStrike" kern="1200" baseline="0" dirty="0" err="1" smtClean="0">
                <a:solidFill>
                  <a:schemeClr val="tx1"/>
                </a:solidFill>
                <a:latin typeface="+mn-lt"/>
                <a:ea typeface="+mn-ea"/>
                <a:cs typeface="+mn-cs"/>
              </a:rPr>
              <a:t>ぜん</a:t>
            </a:r>
            <a:r>
              <a:rPr kumimoji="1" lang="ja-JP" altLang="en-US" sz="1200" b="0" i="0" u="none" strike="noStrike" kern="1200" baseline="0" dirty="0" smtClean="0">
                <a:solidFill>
                  <a:schemeClr val="tx1"/>
                </a:solidFill>
                <a:latin typeface="+mn-lt"/>
                <a:ea typeface="+mn-ea"/>
                <a:cs typeface="+mn-cs"/>
              </a:rPr>
              <a:t>息があるからといって運動を制限する必要はありません。予防薬を使うことで、運動しても発作が起こらないようにぜん息をコントロールすることができます。</a:t>
            </a:r>
            <a:endParaRPr kumimoji="0" lang="en-US" altLang="ja-JP" sz="1100" b="0" dirty="0">
              <a:latin typeface="Arial" panose="020B0604020202020204" pitchFamily="34" charset="0"/>
            </a:endParaRPr>
          </a:p>
        </p:txBody>
      </p:sp>
      <p:sp>
        <p:nvSpPr>
          <p:cNvPr id="4" name="スライド番号プレースホルダー 3"/>
          <p:cNvSpPr>
            <a:spLocks noGrp="1"/>
          </p:cNvSpPr>
          <p:nvPr>
            <p:ph type="sldNum" sz="quarter" idx="10"/>
          </p:nvPr>
        </p:nvSpPr>
        <p:spPr/>
        <p:txBody>
          <a:bodyPr/>
          <a:lstStyle/>
          <a:p>
            <a:fld id="{7AD1057B-E824-4FC3-AC04-FF00B1B2FA7D}" type="slidenum">
              <a:rPr lang="ja-JP" altLang="en-US" smtClean="0">
                <a:solidFill>
                  <a:prstClr val="black"/>
                </a:solidFill>
              </a:rPr>
              <a:pPr/>
              <a:t>86</a:t>
            </a:fld>
            <a:endParaRPr lang="ja-JP" altLang="en-US">
              <a:solidFill>
                <a:prstClr val="black"/>
              </a:solidFill>
            </a:endParaRPr>
          </a:p>
        </p:txBody>
      </p:sp>
    </p:spTree>
    <p:extLst>
      <p:ext uri="{BB962C8B-B14F-4D97-AF65-F5344CB8AC3E}">
        <p14:creationId xmlns:p14="http://schemas.microsoft.com/office/powerpoint/2010/main" val="704736815"/>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81075" y="1243013"/>
            <a:ext cx="4840288" cy="3352800"/>
          </a:xfrm>
        </p:spPr>
      </p:sp>
      <p:sp>
        <p:nvSpPr>
          <p:cNvPr id="3" name="ノート プレースホルダー 2"/>
          <p:cNvSpPr>
            <a:spLocks noGrp="1"/>
          </p:cNvSpPr>
          <p:nvPr>
            <p:ph type="body" idx="1"/>
          </p:nvPr>
        </p:nvSpPr>
        <p:spPr/>
        <p:txBody>
          <a:bodyPr/>
          <a:lstStyle/>
          <a:p>
            <a:r>
              <a:rPr lang="ja-JP" altLang="en-US" sz="1200" dirty="0">
                <a:latin typeface="メイリオ" panose="020B0604030504040204" pitchFamily="50" charset="-128"/>
              </a:rPr>
              <a:t>発作を恐れて運動を制限してしまうと体力が低下してしまい、結果として軽い運動でも息が上がって発作を起こしやすくなります。</a:t>
            </a:r>
            <a:endParaRPr lang="en-US" altLang="ja-JP" sz="1200" dirty="0">
              <a:latin typeface="メイリオ" panose="020B0604030504040204" pitchFamily="50" charset="-128"/>
            </a:endParaRPr>
          </a:p>
          <a:p>
            <a:pPr defTabSz="917781" eaLnBrk="0" fontAlgn="base" hangingPunct="0">
              <a:spcBef>
                <a:spcPct val="0"/>
              </a:spcBef>
              <a:spcAft>
                <a:spcPct val="0"/>
              </a:spcAft>
            </a:pPr>
            <a:endParaRPr kumimoji="0" lang="en-US" altLang="ja-JP" sz="1200" dirty="0">
              <a:latin typeface="Arial" panose="020B0604020202020204" pitchFamily="34" charset="0"/>
            </a:endParaRPr>
          </a:p>
        </p:txBody>
      </p:sp>
      <p:sp>
        <p:nvSpPr>
          <p:cNvPr id="4" name="スライド番号プレースホルダー 3"/>
          <p:cNvSpPr>
            <a:spLocks noGrp="1"/>
          </p:cNvSpPr>
          <p:nvPr>
            <p:ph type="sldNum" sz="quarter" idx="10"/>
          </p:nvPr>
        </p:nvSpPr>
        <p:spPr/>
        <p:txBody>
          <a:bodyPr/>
          <a:lstStyle/>
          <a:p>
            <a:fld id="{7AD1057B-E824-4FC3-AC04-FF00B1B2FA7D}" type="slidenum">
              <a:rPr lang="ja-JP" altLang="en-US" smtClean="0">
                <a:solidFill>
                  <a:prstClr val="black"/>
                </a:solidFill>
              </a:rPr>
              <a:pPr/>
              <a:t>87</a:t>
            </a:fld>
            <a:endParaRPr lang="ja-JP" altLang="en-US">
              <a:solidFill>
                <a:prstClr val="black"/>
              </a:solidFill>
            </a:endParaRPr>
          </a:p>
        </p:txBody>
      </p:sp>
    </p:spTree>
    <p:extLst>
      <p:ext uri="{BB962C8B-B14F-4D97-AF65-F5344CB8AC3E}">
        <p14:creationId xmlns:p14="http://schemas.microsoft.com/office/powerpoint/2010/main" val="704736815"/>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81075" y="1243013"/>
            <a:ext cx="4840288" cy="3352800"/>
          </a:xfrm>
        </p:spPr>
      </p:sp>
      <p:sp>
        <p:nvSpPr>
          <p:cNvPr id="3" name="ノート プレースホルダー 2"/>
          <p:cNvSpPr>
            <a:spLocks noGrp="1"/>
          </p:cNvSpPr>
          <p:nvPr>
            <p:ph type="body" idx="1"/>
          </p:nvPr>
        </p:nvSpPr>
        <p:spPr/>
        <p:txBody>
          <a:bodyPr/>
          <a:lstStyle/>
          <a:p>
            <a:r>
              <a:rPr lang="ja-JP" altLang="en-US" sz="1200" dirty="0">
                <a:latin typeface="メイリオ" panose="020B0604030504040204" pitchFamily="50" charset="-128"/>
              </a:rPr>
              <a:t>肥満も</a:t>
            </a:r>
            <a:r>
              <a:rPr lang="ja-JP" altLang="en-US" sz="1200" dirty="0" err="1">
                <a:latin typeface="メイリオ" panose="020B0604030504040204" pitchFamily="50" charset="-128"/>
              </a:rPr>
              <a:t>ぜん</a:t>
            </a:r>
            <a:r>
              <a:rPr lang="ja-JP" altLang="en-US" sz="1200" dirty="0">
                <a:latin typeface="メイリオ" panose="020B0604030504040204" pitchFamily="50" charset="-128"/>
              </a:rPr>
              <a:t>息を悪化させることがありますので、運動や食生活などの生活習慣にも気をつけて肥満を予防しましょう。</a:t>
            </a:r>
            <a:endParaRPr lang="en-US" altLang="ja-JP" sz="1200" dirty="0">
              <a:latin typeface="メイリオ" panose="020B0604030504040204" pitchFamily="50" charset="-128"/>
            </a:endParaRPr>
          </a:p>
          <a:p>
            <a:r>
              <a:rPr kumimoji="1" lang="ja-JP" altLang="en-US" sz="1300" b="0" i="0" u="none" strike="noStrike" kern="1200" baseline="0" dirty="0" smtClean="0">
                <a:solidFill>
                  <a:schemeClr val="tx1"/>
                </a:solidFill>
                <a:latin typeface="+mn-lt"/>
                <a:ea typeface="+mn-ea"/>
                <a:cs typeface="+mn-cs"/>
              </a:rPr>
              <a:t>子どもの生活の中で体を動かして遊ぶことは心身の発育のためにも欠かせません。発作を恐れて運動を制限してしまうと体力が低下してしまい、結果として軽い運動でも息が上がって発作を起こしやすくなります。また肥満も</a:t>
            </a:r>
            <a:r>
              <a:rPr kumimoji="1" lang="ja-JP" altLang="en-US" sz="1300" b="0" i="0" u="none" strike="noStrike" kern="1200" baseline="0" dirty="0" err="1" smtClean="0">
                <a:solidFill>
                  <a:schemeClr val="tx1"/>
                </a:solidFill>
                <a:latin typeface="+mn-lt"/>
                <a:ea typeface="+mn-ea"/>
                <a:cs typeface="+mn-cs"/>
              </a:rPr>
              <a:t>ぜん</a:t>
            </a:r>
            <a:r>
              <a:rPr kumimoji="1" lang="ja-JP" altLang="en-US" sz="1300" b="0" i="0" u="none" strike="noStrike" kern="1200" baseline="0" dirty="0" smtClean="0">
                <a:solidFill>
                  <a:schemeClr val="tx1"/>
                </a:solidFill>
                <a:latin typeface="+mn-lt"/>
                <a:ea typeface="+mn-ea"/>
                <a:cs typeface="+mn-cs"/>
              </a:rPr>
              <a:t>息を悪化させることがありますので、運動や食生活などの生活習慣にも気をつけて肥満を予防しましょう。ぜん息をきちんとコントロールして運動を控えることなく、子どもが好きでやりたい運動をさせましょう。</a:t>
            </a:r>
            <a:endParaRPr kumimoji="0" lang="en-US" altLang="ja-JP" sz="1200" dirty="0">
              <a:latin typeface="Arial" panose="020B0604020202020204" pitchFamily="34" charset="0"/>
            </a:endParaRPr>
          </a:p>
        </p:txBody>
      </p:sp>
      <p:sp>
        <p:nvSpPr>
          <p:cNvPr id="4" name="スライド番号プレースホルダー 3"/>
          <p:cNvSpPr>
            <a:spLocks noGrp="1"/>
          </p:cNvSpPr>
          <p:nvPr>
            <p:ph type="sldNum" sz="quarter" idx="10"/>
          </p:nvPr>
        </p:nvSpPr>
        <p:spPr/>
        <p:txBody>
          <a:bodyPr/>
          <a:lstStyle/>
          <a:p>
            <a:fld id="{7AD1057B-E824-4FC3-AC04-FF00B1B2FA7D}" type="slidenum">
              <a:rPr lang="ja-JP" altLang="en-US" smtClean="0">
                <a:solidFill>
                  <a:prstClr val="black"/>
                </a:solidFill>
              </a:rPr>
              <a:pPr/>
              <a:t>88</a:t>
            </a:fld>
            <a:endParaRPr lang="ja-JP" altLang="en-US">
              <a:solidFill>
                <a:prstClr val="black"/>
              </a:solidFill>
            </a:endParaRPr>
          </a:p>
        </p:txBody>
      </p:sp>
    </p:spTree>
    <p:extLst>
      <p:ext uri="{BB962C8B-B14F-4D97-AF65-F5344CB8AC3E}">
        <p14:creationId xmlns:p14="http://schemas.microsoft.com/office/powerpoint/2010/main" val="704736815"/>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81075" y="1243013"/>
            <a:ext cx="4840288" cy="3352800"/>
          </a:xfrm>
        </p:spPr>
      </p:sp>
      <p:sp>
        <p:nvSpPr>
          <p:cNvPr id="3" name="ノート プレースホルダー 2"/>
          <p:cNvSpPr>
            <a:spLocks noGrp="1"/>
          </p:cNvSpPr>
          <p:nvPr>
            <p:ph type="body" idx="1"/>
          </p:nvPr>
        </p:nvSpPr>
        <p:spPr/>
        <p:txBody>
          <a:bodyPr/>
          <a:lstStyle/>
          <a:p>
            <a:pPr defTabSz="917781" eaLnBrk="0" fontAlgn="base" hangingPunct="0">
              <a:spcBef>
                <a:spcPct val="0"/>
              </a:spcBef>
              <a:spcAft>
                <a:spcPct val="0"/>
              </a:spcAft>
            </a:pPr>
            <a:r>
              <a:rPr kumimoji="1" lang="en-US" altLang="ja-JP" sz="1200" b="0" i="0" u="none" strike="noStrike" kern="1200" baseline="0" dirty="0" smtClean="0">
                <a:solidFill>
                  <a:schemeClr val="tx1"/>
                </a:solidFill>
                <a:latin typeface="+mn-lt"/>
                <a:ea typeface="+mn-ea"/>
                <a:cs typeface="+mn-cs"/>
              </a:rPr>
              <a:t>【</a:t>
            </a:r>
            <a:r>
              <a:rPr kumimoji="1" lang="ja-JP" altLang="en-US" sz="1200" b="0" i="0" u="none" strike="noStrike" kern="1200" baseline="0" dirty="0" smtClean="0">
                <a:solidFill>
                  <a:schemeClr val="tx1"/>
                </a:solidFill>
                <a:latin typeface="+mn-lt"/>
                <a:ea typeface="+mn-ea"/>
                <a:cs typeface="+mn-cs"/>
              </a:rPr>
              <a:t>運動の種類や時間など</a:t>
            </a:r>
            <a:r>
              <a:rPr kumimoji="1" lang="en-US" altLang="ja-JP" sz="1200" b="0" i="0" u="none" strike="noStrike" kern="1200" baseline="0" dirty="0" smtClean="0">
                <a:solidFill>
                  <a:schemeClr val="tx1"/>
                </a:solidFill>
                <a:latin typeface="+mn-lt"/>
                <a:ea typeface="+mn-ea"/>
                <a:cs typeface="+mn-cs"/>
              </a:rPr>
              <a:t>】</a:t>
            </a:r>
          </a:p>
          <a:p>
            <a:r>
              <a:rPr kumimoji="1" lang="ja-JP" altLang="en-US" sz="1300" b="0" i="0" u="none" strike="noStrike" kern="1200" baseline="0" dirty="0" smtClean="0">
                <a:solidFill>
                  <a:schemeClr val="tx1"/>
                </a:solidFill>
                <a:latin typeface="+mn-lt"/>
                <a:ea typeface="+mn-ea"/>
                <a:cs typeface="+mn-cs"/>
              </a:rPr>
              <a:t>●激しい運動の場合。</a:t>
            </a:r>
          </a:p>
          <a:p>
            <a:r>
              <a:rPr kumimoji="1" lang="ja-JP" altLang="en-US" sz="1300" b="0" i="0" u="none" strike="noStrike" kern="1200" baseline="0" dirty="0" smtClean="0">
                <a:solidFill>
                  <a:schemeClr val="tx1"/>
                </a:solidFill>
                <a:latin typeface="+mn-lt"/>
                <a:ea typeface="+mn-ea"/>
                <a:cs typeface="+mn-cs"/>
              </a:rPr>
              <a:t>●運動の時間が長い場合。</a:t>
            </a:r>
          </a:p>
          <a:p>
            <a:r>
              <a:rPr kumimoji="1" lang="ja-JP" altLang="en-US" sz="1300" b="0" i="0" u="none" strike="noStrike" kern="1200" baseline="0" dirty="0" smtClean="0">
                <a:solidFill>
                  <a:schemeClr val="tx1"/>
                </a:solidFill>
                <a:latin typeface="+mn-lt"/>
                <a:ea typeface="+mn-ea"/>
                <a:cs typeface="+mn-cs"/>
              </a:rPr>
              <a:t>●歩行や水泳は起きにくく、ランニングは最も起きやすい。</a:t>
            </a:r>
            <a:endParaRPr kumimoji="1" lang="en-US" altLang="ja-JP" sz="1300" b="0" i="0" u="none" strike="noStrike" kern="1200" baseline="0" dirty="0" smtClean="0">
              <a:solidFill>
                <a:schemeClr val="tx1"/>
              </a:solidFill>
              <a:latin typeface="+mn-lt"/>
              <a:ea typeface="+mn-ea"/>
              <a:cs typeface="+mn-cs"/>
            </a:endParaRPr>
          </a:p>
          <a:p>
            <a:pPr marL="0" marR="0" indent="0" algn="l" defTabSz="948039"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baseline="0" dirty="0" smtClean="0">
              <a:solidFill>
                <a:schemeClr val="tx1"/>
              </a:solidFill>
              <a:latin typeface="+mn-lt"/>
              <a:ea typeface="+mn-ea"/>
              <a:cs typeface="+mn-cs"/>
            </a:endParaRPr>
          </a:p>
          <a:p>
            <a:pPr marL="0" marR="0" indent="0" algn="l" defTabSz="948039"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baseline="0" dirty="0" smtClean="0">
                <a:solidFill>
                  <a:schemeClr val="tx1"/>
                </a:solidFill>
                <a:latin typeface="+mn-lt"/>
                <a:ea typeface="+mn-ea"/>
                <a:cs typeface="+mn-cs"/>
              </a:rPr>
              <a:t>【</a:t>
            </a:r>
            <a:r>
              <a:rPr kumimoji="1" lang="ja-JP" altLang="en-US" sz="1200" b="0" i="0" u="none" strike="noStrike" kern="1200" baseline="0" dirty="0" smtClean="0">
                <a:solidFill>
                  <a:schemeClr val="tx1"/>
                </a:solidFill>
                <a:latin typeface="+mn-lt"/>
                <a:ea typeface="+mn-ea"/>
                <a:cs typeface="+mn-cs"/>
              </a:rPr>
              <a:t>子どもの</a:t>
            </a:r>
            <a:r>
              <a:rPr kumimoji="1" lang="ja-JP" altLang="en-US" sz="1200" b="0" i="0" u="none" strike="noStrike" kern="1200" baseline="0" dirty="0" err="1" smtClean="0">
                <a:solidFill>
                  <a:schemeClr val="tx1"/>
                </a:solidFill>
                <a:latin typeface="+mn-lt"/>
                <a:ea typeface="+mn-ea"/>
                <a:cs typeface="+mn-cs"/>
              </a:rPr>
              <a:t>ぜん</a:t>
            </a:r>
            <a:r>
              <a:rPr kumimoji="1" lang="ja-JP" altLang="en-US" sz="1200" b="0" i="0" u="none" strike="noStrike" kern="1200" baseline="0" dirty="0" smtClean="0">
                <a:solidFill>
                  <a:schemeClr val="tx1"/>
                </a:solidFill>
                <a:latin typeface="+mn-lt"/>
                <a:ea typeface="+mn-ea"/>
                <a:cs typeface="+mn-cs"/>
              </a:rPr>
              <a:t>息の状態</a:t>
            </a:r>
            <a:r>
              <a:rPr kumimoji="1" lang="en-US" altLang="ja-JP" sz="1200" b="0" i="0" u="none" strike="noStrike" kern="1200" baseline="0" dirty="0" smtClean="0">
                <a:solidFill>
                  <a:schemeClr val="tx1"/>
                </a:solidFill>
                <a:latin typeface="+mn-lt"/>
                <a:ea typeface="+mn-ea"/>
                <a:cs typeface="+mn-cs"/>
              </a:rPr>
              <a:t>】</a:t>
            </a:r>
          </a:p>
          <a:p>
            <a:r>
              <a:rPr kumimoji="1" lang="ja-JP" altLang="en-US" sz="1300" b="0" i="0" u="none" strike="noStrike" kern="1200" baseline="0" dirty="0" smtClean="0">
                <a:solidFill>
                  <a:schemeClr val="tx1"/>
                </a:solidFill>
                <a:latin typeface="+mn-lt"/>
                <a:ea typeface="+mn-ea"/>
                <a:cs typeface="+mn-cs"/>
              </a:rPr>
              <a:t>●普段からよく（しばしば）発作が出ている子。</a:t>
            </a:r>
          </a:p>
          <a:p>
            <a:r>
              <a:rPr kumimoji="1" lang="ja-JP" altLang="en-US" sz="1300" b="0" i="0" u="none" strike="noStrike" kern="1200" baseline="0" dirty="0" smtClean="0">
                <a:solidFill>
                  <a:schemeClr val="tx1"/>
                </a:solidFill>
                <a:latin typeface="+mn-lt"/>
                <a:ea typeface="+mn-ea"/>
                <a:cs typeface="+mn-cs"/>
              </a:rPr>
              <a:t>●気道が敏感で、軽い刺激でもすぐに発作が起きてしまう子。</a:t>
            </a:r>
          </a:p>
          <a:p>
            <a:r>
              <a:rPr kumimoji="1" lang="ja-JP" altLang="en-US" sz="1300" b="0" i="0" u="none" strike="noStrike" kern="1200" baseline="0" dirty="0" smtClean="0">
                <a:solidFill>
                  <a:schemeClr val="tx1"/>
                </a:solidFill>
                <a:latin typeface="+mn-lt"/>
                <a:ea typeface="+mn-ea"/>
                <a:cs typeface="+mn-cs"/>
              </a:rPr>
              <a:t>●普段使っている薬を忘れたとき。</a:t>
            </a:r>
            <a:endParaRPr kumimoji="1" lang="en-US" altLang="ja-JP" sz="1200" b="0" i="0" u="none" strike="noStrike" kern="1200" baseline="0" dirty="0" smtClean="0">
              <a:solidFill>
                <a:schemeClr val="tx1"/>
              </a:solidFill>
              <a:latin typeface="+mn-lt"/>
              <a:ea typeface="+mn-ea"/>
              <a:cs typeface="+mn-cs"/>
            </a:endParaRPr>
          </a:p>
          <a:p>
            <a:pPr marL="0" marR="0" indent="0" algn="l" defTabSz="948039"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baseline="0" dirty="0" smtClean="0">
                <a:solidFill>
                  <a:schemeClr val="tx1"/>
                </a:solidFill>
                <a:latin typeface="+mn-lt"/>
                <a:ea typeface="+mn-ea"/>
                <a:cs typeface="+mn-cs"/>
              </a:rPr>
              <a:t>【</a:t>
            </a:r>
            <a:r>
              <a:rPr kumimoji="1" lang="ja-JP" altLang="en-US" sz="1200" b="0" i="0" u="none" strike="noStrike" kern="1200" baseline="0" dirty="0" smtClean="0">
                <a:solidFill>
                  <a:schemeClr val="tx1"/>
                </a:solidFill>
                <a:latin typeface="+mn-lt"/>
                <a:ea typeface="+mn-ea"/>
                <a:cs typeface="+mn-cs"/>
              </a:rPr>
              <a:t>運動をする環境</a:t>
            </a:r>
            <a:r>
              <a:rPr kumimoji="1" lang="en-US" altLang="ja-JP" sz="1200" b="0" i="0" u="none" strike="noStrike" kern="1200" baseline="0" dirty="0" smtClean="0">
                <a:solidFill>
                  <a:schemeClr val="tx1"/>
                </a:solidFill>
                <a:latin typeface="+mn-lt"/>
                <a:ea typeface="+mn-ea"/>
                <a:cs typeface="+mn-cs"/>
              </a:rPr>
              <a:t>】</a:t>
            </a:r>
          </a:p>
          <a:p>
            <a:pPr marL="0" marR="0" indent="0" algn="l" defTabSz="948039" rtl="0" eaLnBrk="1" fontAlgn="auto" latinLnBrk="0" hangingPunct="1">
              <a:lnSpc>
                <a:spcPct val="100000"/>
              </a:lnSpc>
              <a:spcBef>
                <a:spcPts val="0"/>
              </a:spcBef>
              <a:spcAft>
                <a:spcPts val="0"/>
              </a:spcAft>
              <a:buClrTx/>
              <a:buSzTx/>
              <a:buFontTx/>
              <a:buNone/>
              <a:tabLst/>
              <a:defRPr/>
            </a:pPr>
            <a:r>
              <a:rPr kumimoji="1" lang="ja-JP" altLang="en-US" sz="1300" b="0" i="0" u="none" strike="noStrike" kern="1200" baseline="0" dirty="0" smtClean="0">
                <a:solidFill>
                  <a:schemeClr val="tx1"/>
                </a:solidFill>
                <a:latin typeface="+mn-lt"/>
                <a:ea typeface="+mn-ea"/>
                <a:cs typeface="+mn-cs"/>
              </a:rPr>
              <a:t>●空気が冷たく乾燥した環境（冬など）。</a:t>
            </a:r>
            <a:endParaRPr kumimoji="0" lang="en-US" altLang="ja-JP" sz="1200" b="0" dirty="0">
              <a:latin typeface="Arial" panose="020B0604020202020204" pitchFamily="34" charset="0"/>
            </a:endParaRPr>
          </a:p>
        </p:txBody>
      </p:sp>
      <p:sp>
        <p:nvSpPr>
          <p:cNvPr id="4" name="スライド番号プレースホルダー 3"/>
          <p:cNvSpPr>
            <a:spLocks noGrp="1"/>
          </p:cNvSpPr>
          <p:nvPr>
            <p:ph type="sldNum" sz="quarter" idx="10"/>
          </p:nvPr>
        </p:nvSpPr>
        <p:spPr/>
        <p:txBody>
          <a:bodyPr/>
          <a:lstStyle/>
          <a:p>
            <a:fld id="{7AD1057B-E824-4FC3-AC04-FF00B1B2FA7D}" type="slidenum">
              <a:rPr lang="ja-JP" altLang="en-US" smtClean="0">
                <a:solidFill>
                  <a:prstClr val="black"/>
                </a:solidFill>
              </a:rPr>
              <a:pPr/>
              <a:t>89</a:t>
            </a:fld>
            <a:endParaRPr lang="ja-JP" altLang="en-US">
              <a:solidFill>
                <a:prstClr val="black"/>
              </a:solidFill>
            </a:endParaRPr>
          </a:p>
        </p:txBody>
      </p:sp>
    </p:spTree>
    <p:extLst>
      <p:ext uri="{BB962C8B-B14F-4D97-AF65-F5344CB8AC3E}">
        <p14:creationId xmlns:p14="http://schemas.microsoft.com/office/powerpoint/2010/main" val="7047368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81075" y="1243013"/>
            <a:ext cx="4840288" cy="3352800"/>
          </a:xfrm>
        </p:spPr>
      </p:sp>
      <p:sp>
        <p:nvSpPr>
          <p:cNvPr id="3" name="ノート プレースホルダー 2"/>
          <p:cNvSpPr>
            <a:spLocks noGrp="1"/>
          </p:cNvSpPr>
          <p:nvPr>
            <p:ph type="body" idx="1"/>
          </p:nvPr>
        </p:nvSpPr>
        <p:spPr/>
        <p:txBody>
          <a:bodyPr/>
          <a:lstStyle/>
          <a:p>
            <a:r>
              <a:rPr lang="ja-JP" altLang="en-US" dirty="0">
                <a:latin typeface="+mj-ea"/>
                <a:ea typeface="+mj-ea"/>
              </a:rPr>
              <a:t>赤ちゃんは、自分で“苦しい”と訴えることができません。</a:t>
            </a:r>
          </a:p>
          <a:p>
            <a:r>
              <a:rPr lang="ja-JP" altLang="en-US" dirty="0">
                <a:latin typeface="+mj-ea"/>
                <a:ea typeface="+mj-ea"/>
              </a:rPr>
              <a:t>周囲が注意深く観察して息苦しさに気づくことが大切です。</a:t>
            </a:r>
            <a:endParaRPr lang="en-US" altLang="ja-JP" dirty="0">
              <a:latin typeface="+mj-ea"/>
              <a:ea typeface="+mj-ea"/>
            </a:endParaRPr>
          </a:p>
          <a:p>
            <a:r>
              <a:rPr lang="ja-JP" altLang="en-US" dirty="0">
                <a:latin typeface="+mj-ea"/>
                <a:ea typeface="+mj-ea"/>
              </a:rPr>
              <a:t>これらのような症状がみられる場合には早めに医療機関を受診しましょう。</a:t>
            </a:r>
          </a:p>
        </p:txBody>
      </p:sp>
      <p:sp>
        <p:nvSpPr>
          <p:cNvPr id="4" name="スライド番号プレースホルダー 3"/>
          <p:cNvSpPr>
            <a:spLocks noGrp="1"/>
          </p:cNvSpPr>
          <p:nvPr>
            <p:ph type="sldNum" sz="quarter" idx="10"/>
          </p:nvPr>
        </p:nvSpPr>
        <p:spPr/>
        <p:txBody>
          <a:bodyPr/>
          <a:lstStyle/>
          <a:p>
            <a:fld id="{7AD1057B-E824-4FC3-AC04-FF00B1B2FA7D}" type="slidenum">
              <a:rPr lang="ja-JP" altLang="en-US" smtClean="0">
                <a:solidFill>
                  <a:prstClr val="black"/>
                </a:solidFill>
              </a:rPr>
              <a:pPr/>
              <a:t>9</a:t>
            </a:fld>
            <a:endParaRPr lang="ja-JP" altLang="en-US">
              <a:solidFill>
                <a:prstClr val="black"/>
              </a:solidFill>
            </a:endParaRPr>
          </a:p>
        </p:txBody>
      </p:sp>
    </p:spTree>
    <p:extLst>
      <p:ext uri="{BB962C8B-B14F-4D97-AF65-F5344CB8AC3E}">
        <p14:creationId xmlns:p14="http://schemas.microsoft.com/office/powerpoint/2010/main" val="1782464069"/>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81075" y="1243013"/>
            <a:ext cx="4840288" cy="3352800"/>
          </a:xfrm>
        </p:spPr>
      </p:sp>
      <p:sp>
        <p:nvSpPr>
          <p:cNvPr id="3" name="ノート プレースホルダー 2"/>
          <p:cNvSpPr>
            <a:spLocks noGrp="1"/>
          </p:cNvSpPr>
          <p:nvPr>
            <p:ph type="body" idx="1"/>
          </p:nvPr>
        </p:nvSpPr>
        <p:spPr/>
        <p:txBody>
          <a:bodyPr/>
          <a:lstStyle/>
          <a:p>
            <a:r>
              <a:rPr kumimoji="1" lang="ja-JP" altLang="en-US" sz="1300" b="0" i="0" u="none" strike="noStrike" kern="1200" baseline="0" dirty="0" smtClean="0">
                <a:solidFill>
                  <a:schemeClr val="tx1"/>
                </a:solidFill>
                <a:latin typeface="+mn-lt"/>
                <a:ea typeface="+mn-ea"/>
                <a:cs typeface="+mn-cs"/>
              </a:rPr>
              <a:t>運動をしている最中に咳やゼーゼーが出始めたときは、運動をストップしましょう。そして水分をとって楽な姿勢で休ませて様子を見ます。ゼーゼーが強かったり息苦しさがあるときは気管支拡張薬を使用します。</a:t>
            </a:r>
          </a:p>
          <a:p>
            <a:r>
              <a:rPr kumimoji="1" lang="en-US" altLang="ja-JP" sz="1300" b="0" i="0" u="none" strike="noStrike" kern="1200" baseline="0" dirty="0" smtClean="0">
                <a:solidFill>
                  <a:schemeClr val="tx1"/>
                </a:solidFill>
                <a:latin typeface="+mn-lt"/>
                <a:ea typeface="+mn-ea"/>
                <a:cs typeface="+mn-cs"/>
              </a:rPr>
              <a:t>15</a:t>
            </a:r>
            <a:r>
              <a:rPr kumimoji="1" lang="ja-JP" altLang="en-US" sz="1300" b="0" i="0" u="none" strike="noStrike" kern="1200" baseline="0" dirty="0" smtClean="0">
                <a:solidFill>
                  <a:schemeClr val="tx1"/>
                </a:solidFill>
                <a:latin typeface="+mn-lt"/>
                <a:ea typeface="+mn-ea"/>
                <a:cs typeface="+mn-cs"/>
              </a:rPr>
              <a:t>分ほどで治まることが多いので、良くなったら運動を再開してかまいません。治まらなかったり息苦しさが強いときは医療機関を受診しましょう。</a:t>
            </a:r>
            <a:endParaRPr lang="en-US" altLang="ja-JP" sz="1200" dirty="0">
              <a:latin typeface="+mj-ea"/>
            </a:endParaRPr>
          </a:p>
        </p:txBody>
      </p:sp>
      <p:sp>
        <p:nvSpPr>
          <p:cNvPr id="4" name="スライド番号プレースホルダー 3"/>
          <p:cNvSpPr>
            <a:spLocks noGrp="1"/>
          </p:cNvSpPr>
          <p:nvPr>
            <p:ph type="sldNum" sz="quarter" idx="10"/>
          </p:nvPr>
        </p:nvSpPr>
        <p:spPr/>
        <p:txBody>
          <a:bodyPr/>
          <a:lstStyle/>
          <a:p>
            <a:fld id="{7AD1057B-E824-4FC3-AC04-FF00B1B2FA7D}" type="slidenum">
              <a:rPr lang="ja-JP" altLang="en-US" smtClean="0">
                <a:solidFill>
                  <a:prstClr val="black"/>
                </a:solidFill>
              </a:rPr>
              <a:pPr/>
              <a:t>90</a:t>
            </a:fld>
            <a:endParaRPr lang="ja-JP" altLang="en-US">
              <a:solidFill>
                <a:prstClr val="black"/>
              </a:solidFill>
            </a:endParaRPr>
          </a:p>
        </p:txBody>
      </p:sp>
    </p:spTree>
    <p:extLst>
      <p:ext uri="{BB962C8B-B14F-4D97-AF65-F5344CB8AC3E}">
        <p14:creationId xmlns:p14="http://schemas.microsoft.com/office/powerpoint/2010/main" val="704736815"/>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81075" y="1243013"/>
            <a:ext cx="4840288" cy="3352800"/>
          </a:xfrm>
        </p:spPr>
      </p:sp>
      <p:sp>
        <p:nvSpPr>
          <p:cNvPr id="3" name="ノート プレースホルダー 2"/>
          <p:cNvSpPr>
            <a:spLocks noGrp="1"/>
          </p:cNvSpPr>
          <p:nvPr>
            <p:ph type="body" idx="1"/>
          </p:nvPr>
        </p:nvSpPr>
        <p:spPr/>
        <p:txBody>
          <a:bodyPr/>
          <a:lstStyle/>
          <a:p>
            <a:r>
              <a:rPr kumimoji="1" lang="ja-JP" altLang="en-US" sz="1300" b="0" i="0" u="none" strike="noStrike" kern="1200" baseline="0" dirty="0" smtClean="0">
                <a:solidFill>
                  <a:schemeClr val="tx1"/>
                </a:solidFill>
                <a:latin typeface="+mn-lt"/>
                <a:ea typeface="+mn-ea"/>
                <a:cs typeface="+mn-cs"/>
              </a:rPr>
              <a:t>日頃から発作がないようにコントロールすることが重要です。運動する前にしっかりとウォーミングアップを行い、冬など空気が冷たく乾燥しているときはマスクをしましょう。それでも発作が出る場合は医師に相談しましょう。</a:t>
            </a:r>
            <a:endParaRPr lang="en-US" altLang="ja-JP" sz="1200" dirty="0">
              <a:latin typeface="+mj-ea"/>
            </a:endParaRPr>
          </a:p>
        </p:txBody>
      </p:sp>
      <p:sp>
        <p:nvSpPr>
          <p:cNvPr id="4" name="スライド番号プレースホルダー 3"/>
          <p:cNvSpPr>
            <a:spLocks noGrp="1"/>
          </p:cNvSpPr>
          <p:nvPr>
            <p:ph type="sldNum" sz="quarter" idx="10"/>
          </p:nvPr>
        </p:nvSpPr>
        <p:spPr/>
        <p:txBody>
          <a:bodyPr/>
          <a:lstStyle/>
          <a:p>
            <a:fld id="{7AD1057B-E824-4FC3-AC04-FF00B1B2FA7D}" type="slidenum">
              <a:rPr lang="ja-JP" altLang="en-US" smtClean="0">
                <a:solidFill>
                  <a:prstClr val="black"/>
                </a:solidFill>
              </a:rPr>
              <a:pPr/>
              <a:t>91</a:t>
            </a:fld>
            <a:endParaRPr lang="ja-JP" altLang="en-US">
              <a:solidFill>
                <a:prstClr val="black"/>
              </a:solidFill>
            </a:endParaRPr>
          </a:p>
        </p:txBody>
      </p:sp>
    </p:spTree>
    <p:extLst>
      <p:ext uri="{BB962C8B-B14F-4D97-AF65-F5344CB8AC3E}">
        <p14:creationId xmlns:p14="http://schemas.microsoft.com/office/powerpoint/2010/main" val="704736815"/>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81075" y="1243013"/>
            <a:ext cx="4840288" cy="3352800"/>
          </a:xfrm>
        </p:spPr>
      </p:sp>
      <p:sp>
        <p:nvSpPr>
          <p:cNvPr id="3" name="ノート プレースホルダー 2"/>
          <p:cNvSpPr>
            <a:spLocks noGrp="1"/>
          </p:cNvSpPr>
          <p:nvPr>
            <p:ph type="body" idx="1"/>
          </p:nvPr>
        </p:nvSpPr>
        <p:spPr/>
        <p:txBody>
          <a:bodyPr/>
          <a:lstStyle/>
          <a:p>
            <a:r>
              <a:rPr kumimoji="1" lang="ja-JP" altLang="en-US" sz="1300" b="0" i="0" u="none" strike="noStrike" kern="1200" baseline="0" dirty="0" smtClean="0">
                <a:solidFill>
                  <a:schemeClr val="tx1"/>
                </a:solidFill>
                <a:latin typeface="+mn-lt"/>
                <a:ea typeface="+mn-ea"/>
                <a:cs typeface="+mn-cs"/>
              </a:rPr>
              <a:t>毎日記録しているとコントロールの状態が見た目でわかるようになります。</a:t>
            </a:r>
          </a:p>
          <a:p>
            <a:r>
              <a:rPr kumimoji="1" lang="ja-JP" altLang="en-US" sz="1300" b="0" i="0" u="none" strike="noStrike" kern="1200" baseline="0" dirty="0" smtClean="0">
                <a:solidFill>
                  <a:schemeClr val="tx1"/>
                </a:solidFill>
                <a:latin typeface="+mn-lt"/>
                <a:ea typeface="+mn-ea"/>
                <a:cs typeface="+mn-cs"/>
              </a:rPr>
              <a:t>測定値が安定していれば、コントロール良好な状態と言えます。</a:t>
            </a:r>
          </a:p>
          <a:p>
            <a:r>
              <a:rPr kumimoji="1" lang="ja-JP" altLang="en-US" sz="1300" b="0" i="0" u="none" strike="noStrike" kern="1200" baseline="0" dirty="0" smtClean="0">
                <a:solidFill>
                  <a:schemeClr val="tx1"/>
                </a:solidFill>
                <a:latin typeface="+mn-lt"/>
                <a:ea typeface="+mn-ea"/>
                <a:cs typeface="+mn-cs"/>
              </a:rPr>
              <a:t>測定値が不安定な状態が続いていれば、治療が不十分な可能性があり、治療の見直しが必要になります。</a:t>
            </a:r>
            <a:endParaRPr kumimoji="1" lang="en-US" altLang="ja-JP" sz="1300" b="0" i="0" u="none" strike="noStrike" kern="1200" baseline="0" dirty="0" smtClean="0">
              <a:solidFill>
                <a:schemeClr val="tx1"/>
              </a:solidFill>
              <a:latin typeface="+mn-lt"/>
              <a:ea typeface="+mn-ea"/>
              <a:cs typeface="+mn-cs"/>
            </a:endParaRPr>
          </a:p>
          <a:p>
            <a:r>
              <a:rPr kumimoji="1" lang="ja-JP" altLang="en-US" sz="1300" b="0" i="0" u="none" strike="noStrike" kern="1200" baseline="0" dirty="0" smtClean="0">
                <a:solidFill>
                  <a:schemeClr val="tx1"/>
                </a:solidFill>
                <a:latin typeface="+mn-lt"/>
                <a:ea typeface="+mn-ea"/>
                <a:cs typeface="+mn-cs"/>
              </a:rPr>
              <a:t>毎日記録し続けていると、その子どものいちばん良い値（自己最良値）がわかるようになります。</a:t>
            </a:r>
          </a:p>
          <a:p>
            <a:r>
              <a:rPr kumimoji="1" lang="ja-JP" altLang="en-US" sz="1300" b="0" i="0" u="none" strike="noStrike" kern="1200" baseline="0" dirty="0" smtClean="0">
                <a:solidFill>
                  <a:schemeClr val="tx1"/>
                </a:solidFill>
                <a:latin typeface="+mn-lt"/>
                <a:ea typeface="+mn-ea"/>
                <a:cs typeface="+mn-cs"/>
              </a:rPr>
              <a:t>発作のときに自己最良値からどれくらい下がっているかによって、発作の程度の目安になります。</a:t>
            </a:r>
          </a:p>
          <a:p>
            <a:r>
              <a:rPr kumimoji="1" lang="ja-JP" altLang="en-US" sz="1300" b="0" i="0" u="none" strike="noStrike" kern="1200" baseline="0" dirty="0" smtClean="0">
                <a:solidFill>
                  <a:schemeClr val="tx1"/>
                </a:solidFill>
                <a:latin typeface="+mn-lt"/>
                <a:ea typeface="+mn-ea"/>
                <a:cs typeface="+mn-cs"/>
              </a:rPr>
              <a:t>アクションプランを作成するときに役立ちます。</a:t>
            </a:r>
            <a:endParaRPr lang="en-US" altLang="ja-JP" sz="1200" dirty="0">
              <a:latin typeface="メイリオ" panose="020B0604030504040204" pitchFamily="50" charset="-128"/>
            </a:endParaRPr>
          </a:p>
        </p:txBody>
      </p:sp>
      <p:sp>
        <p:nvSpPr>
          <p:cNvPr id="4" name="スライド番号プレースホルダー 3"/>
          <p:cNvSpPr>
            <a:spLocks noGrp="1"/>
          </p:cNvSpPr>
          <p:nvPr>
            <p:ph type="sldNum" sz="quarter" idx="10"/>
          </p:nvPr>
        </p:nvSpPr>
        <p:spPr/>
        <p:txBody>
          <a:bodyPr/>
          <a:lstStyle/>
          <a:p>
            <a:fld id="{7AD1057B-E824-4FC3-AC04-FF00B1B2FA7D}" type="slidenum">
              <a:rPr lang="ja-JP" altLang="en-US" smtClean="0">
                <a:solidFill>
                  <a:prstClr val="black"/>
                </a:solidFill>
              </a:rPr>
              <a:pPr/>
              <a:t>92</a:t>
            </a:fld>
            <a:endParaRPr lang="ja-JP" altLang="en-US">
              <a:solidFill>
                <a:prstClr val="black"/>
              </a:solidFill>
            </a:endParaRPr>
          </a:p>
        </p:txBody>
      </p:sp>
    </p:spTree>
    <p:extLst>
      <p:ext uri="{BB962C8B-B14F-4D97-AF65-F5344CB8AC3E}">
        <p14:creationId xmlns:p14="http://schemas.microsoft.com/office/powerpoint/2010/main" val="704736815"/>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81075" y="1243013"/>
            <a:ext cx="4840288" cy="3352800"/>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AD1057B-E824-4FC3-AC04-FF00B1B2FA7D}" type="slidenum">
              <a:rPr lang="ja-JP" altLang="en-US" smtClean="0">
                <a:solidFill>
                  <a:prstClr val="black"/>
                </a:solidFill>
              </a:rPr>
              <a:pPr/>
              <a:t>93</a:t>
            </a:fld>
            <a:endParaRPr lang="ja-JP" altLang="en-US">
              <a:solidFill>
                <a:prstClr val="black"/>
              </a:solidFill>
            </a:endParaRPr>
          </a:p>
        </p:txBody>
      </p:sp>
    </p:spTree>
    <p:extLst>
      <p:ext uri="{BB962C8B-B14F-4D97-AF65-F5344CB8AC3E}">
        <p14:creationId xmlns:p14="http://schemas.microsoft.com/office/powerpoint/2010/main" val="2734858026"/>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81075" y="1243013"/>
            <a:ext cx="4840288" cy="3352800"/>
          </a:xfrm>
        </p:spPr>
      </p:sp>
      <p:sp>
        <p:nvSpPr>
          <p:cNvPr id="3" name="ノート プレースホルダー 2"/>
          <p:cNvSpPr>
            <a:spLocks noGrp="1"/>
          </p:cNvSpPr>
          <p:nvPr>
            <p:ph type="body" idx="1"/>
          </p:nvPr>
        </p:nvSpPr>
        <p:spPr/>
        <p:txBody>
          <a:bodyPr/>
          <a:lstStyle/>
          <a:p>
            <a:r>
              <a:rPr lang="ja-JP" altLang="en-US" sz="1000" dirty="0" err="1">
                <a:solidFill>
                  <a:srgbClr val="000000"/>
                </a:solidFill>
              </a:rPr>
              <a:t>ぜん</a:t>
            </a:r>
            <a:r>
              <a:rPr lang="ja-JP" altLang="en-US" sz="1000" dirty="0">
                <a:solidFill>
                  <a:srgbClr val="000000"/>
                </a:solidFill>
              </a:rPr>
              <a:t>息治療の主役は患者さん（保護者の方）です。</a:t>
            </a:r>
            <a:endParaRPr lang="en-US" altLang="ja-JP" sz="1000" dirty="0">
              <a:solidFill>
                <a:srgbClr val="000000"/>
              </a:solidFill>
            </a:endParaRPr>
          </a:p>
          <a:p>
            <a:r>
              <a:rPr lang="ja-JP" altLang="en-US" sz="1000" dirty="0">
                <a:solidFill>
                  <a:srgbClr val="000000"/>
                </a:solidFill>
              </a:rPr>
              <a:t>お医者さんと相談しながら、</a:t>
            </a:r>
            <a:r>
              <a:rPr lang="ja-JP" altLang="en-US" sz="1000" u="none" dirty="0">
                <a:solidFill>
                  <a:srgbClr val="000000"/>
                </a:solidFill>
              </a:rPr>
              <a:t>主体的に</a:t>
            </a:r>
            <a:r>
              <a:rPr lang="ja-JP" altLang="en-US" sz="1000" dirty="0">
                <a:solidFill>
                  <a:srgbClr val="000000"/>
                </a:solidFill>
              </a:rPr>
              <a:t>治療（悪化因子の対策、薬物療法、体力作り）を</a:t>
            </a:r>
            <a:r>
              <a:rPr lang="ja-JP" altLang="en-US" sz="1000" u="none" dirty="0">
                <a:solidFill>
                  <a:srgbClr val="000000"/>
                </a:solidFill>
              </a:rPr>
              <a:t>続けていくことを、</a:t>
            </a:r>
            <a:r>
              <a:rPr lang="ja-JP" altLang="en-US" sz="1000" u="none" dirty="0" err="1">
                <a:solidFill>
                  <a:srgbClr val="000000"/>
                </a:solidFill>
              </a:rPr>
              <a:t>ぜん</a:t>
            </a:r>
            <a:r>
              <a:rPr lang="ja-JP" altLang="en-US" sz="1000" u="none" dirty="0">
                <a:solidFill>
                  <a:srgbClr val="000000"/>
                </a:solidFill>
              </a:rPr>
              <a:t>息の「自己管理」といいます。</a:t>
            </a:r>
            <a:endParaRPr lang="en-US" altLang="ja-JP" sz="1000" u="none" dirty="0">
              <a:solidFill>
                <a:srgbClr val="000000"/>
              </a:solidFill>
            </a:endParaRPr>
          </a:p>
          <a:p>
            <a:r>
              <a:rPr lang="ja-JP" altLang="en-US" sz="1000" dirty="0">
                <a:solidFill>
                  <a:srgbClr val="000000"/>
                </a:solidFill>
              </a:rPr>
              <a:t>よい自己管理は、必ずよい結果（治療目標の達成）につながります。</a:t>
            </a:r>
            <a:endParaRPr lang="en-US" altLang="ja-JP" sz="1000" dirty="0" smtClean="0">
              <a:solidFill>
                <a:srgbClr val="000000"/>
              </a:solidFill>
            </a:endParaRPr>
          </a:p>
          <a:p>
            <a:r>
              <a:rPr lang="en-US" altLang="ja-JP" sz="1000" dirty="0" smtClean="0">
                <a:solidFill>
                  <a:srgbClr val="000000"/>
                </a:solidFill>
                <a:latin typeface="+mj-ea"/>
              </a:rPr>
              <a:t>【</a:t>
            </a:r>
            <a:r>
              <a:rPr kumimoji="1" lang="ja-JP" altLang="en-US" sz="1000" b="0" i="0" u="none" strike="noStrike" kern="1200" baseline="0" dirty="0" err="1" smtClean="0">
                <a:solidFill>
                  <a:srgbClr val="000000"/>
                </a:solidFill>
                <a:latin typeface="+mn-lt"/>
                <a:ea typeface="+mn-ea"/>
                <a:cs typeface="+mn-cs"/>
              </a:rPr>
              <a:t>ぜん</a:t>
            </a:r>
            <a:r>
              <a:rPr kumimoji="1" lang="ja-JP" altLang="en-US" sz="1000" b="0" i="0" u="none" strike="noStrike" kern="1200" baseline="0" dirty="0" smtClean="0">
                <a:solidFill>
                  <a:srgbClr val="000000"/>
                </a:solidFill>
                <a:latin typeface="+mn-lt"/>
                <a:ea typeface="+mn-ea"/>
                <a:cs typeface="+mn-cs"/>
              </a:rPr>
              <a:t>息を正しく理解しましょう</a:t>
            </a:r>
            <a:r>
              <a:rPr lang="en-US" altLang="ja-JP" sz="1000" dirty="0" smtClean="0">
                <a:solidFill>
                  <a:srgbClr val="000000"/>
                </a:solidFill>
                <a:latin typeface="+mj-ea"/>
              </a:rPr>
              <a:t>】</a:t>
            </a:r>
            <a:endParaRPr lang="en-US" altLang="ja-JP" sz="1000" dirty="0">
              <a:solidFill>
                <a:srgbClr val="000000"/>
              </a:solidFill>
              <a:latin typeface="+mj-ea"/>
            </a:endParaRPr>
          </a:p>
          <a:p>
            <a:r>
              <a:rPr kumimoji="1" lang="ja-JP" altLang="en-US" sz="1000" b="0" i="0" u="none" strike="noStrike" kern="1200" baseline="0" dirty="0" err="1" smtClean="0">
                <a:solidFill>
                  <a:srgbClr val="000000"/>
                </a:solidFill>
                <a:latin typeface="+mn-lt"/>
                <a:ea typeface="+mn-ea"/>
                <a:cs typeface="+mn-cs"/>
              </a:rPr>
              <a:t>ぜん</a:t>
            </a:r>
            <a:r>
              <a:rPr kumimoji="1" lang="ja-JP" altLang="en-US" sz="1000" b="0" i="0" u="none" strike="noStrike" kern="1200" baseline="0" dirty="0" smtClean="0">
                <a:solidFill>
                  <a:srgbClr val="000000"/>
                </a:solidFill>
                <a:latin typeface="+mn-lt"/>
                <a:ea typeface="+mn-ea"/>
                <a:cs typeface="+mn-cs"/>
              </a:rPr>
              <a:t>息は、気道に炎症があるため様々な悪化因子に対して敏感に反応して気道が狭くなる病気です。炎症が続いたままでは、何度も発作を起こしてしまいます。</a:t>
            </a:r>
          </a:p>
          <a:p>
            <a:r>
              <a:rPr kumimoji="1" lang="ja-JP" altLang="en-US" sz="1000" b="0" i="0" u="none" strike="noStrike" kern="1200" baseline="0" dirty="0" smtClean="0">
                <a:solidFill>
                  <a:srgbClr val="000000"/>
                </a:solidFill>
                <a:latin typeface="+mn-lt"/>
                <a:ea typeface="+mn-ea"/>
                <a:cs typeface="+mn-cs"/>
              </a:rPr>
              <a:t>またぜん息発作によりときに死ぬこともあるという認識をもち、積極的に治療に取り組みましょう。</a:t>
            </a:r>
            <a:endParaRPr lang="en-US" altLang="ja-JP" sz="1000" dirty="0" smtClean="0">
              <a:solidFill>
                <a:srgbClr val="000000"/>
              </a:solidFill>
              <a:latin typeface="メイリオ" panose="020B0604030504040204" pitchFamily="50" charset="-128"/>
              <a:ea typeface="メイリオ" panose="020B0604030504040204" pitchFamily="50" charset="-128"/>
            </a:endParaRPr>
          </a:p>
          <a:p>
            <a:pPr defTabSz="917781">
              <a:defRPr/>
            </a:pPr>
            <a:r>
              <a:rPr lang="en-US" altLang="ja-JP" sz="1000" dirty="0" smtClean="0">
                <a:solidFill>
                  <a:srgbClr val="000000"/>
                </a:solidFill>
                <a:latin typeface="メイリオ" panose="020B0604030504040204" pitchFamily="50" charset="-128"/>
                <a:ea typeface="メイリオ" panose="020B0604030504040204" pitchFamily="50" charset="-128"/>
              </a:rPr>
              <a:t>【</a:t>
            </a:r>
            <a:r>
              <a:rPr lang="ja-JP" altLang="en-US" sz="1000" dirty="0">
                <a:solidFill>
                  <a:srgbClr val="000000"/>
                </a:solidFill>
                <a:latin typeface="メイリオ" panose="020B0604030504040204" pitchFamily="50" charset="-128"/>
                <a:ea typeface="メイリオ" panose="020B0604030504040204" pitchFamily="50" charset="-128"/>
              </a:rPr>
              <a:t>長期管理薬を</a:t>
            </a:r>
            <a:r>
              <a:rPr lang="ja-JP" altLang="en-US" sz="1000" dirty="0" smtClean="0">
                <a:solidFill>
                  <a:srgbClr val="000000"/>
                </a:solidFill>
                <a:latin typeface="メイリオ" panose="020B0604030504040204" pitchFamily="50" charset="-128"/>
                <a:ea typeface="メイリオ" panose="020B0604030504040204" pitchFamily="50" charset="-128"/>
              </a:rPr>
              <a:t>続けましょう</a:t>
            </a:r>
            <a:r>
              <a:rPr lang="en-US" altLang="ja-JP" sz="1000" dirty="0" smtClean="0">
                <a:solidFill>
                  <a:srgbClr val="000000"/>
                </a:solidFill>
                <a:latin typeface="メイリオ" panose="020B0604030504040204" pitchFamily="50" charset="-128"/>
                <a:ea typeface="メイリオ" panose="020B0604030504040204" pitchFamily="50" charset="-128"/>
              </a:rPr>
              <a:t>】</a:t>
            </a:r>
            <a:endParaRPr lang="en-US" altLang="ja-JP" sz="1000" dirty="0">
              <a:solidFill>
                <a:srgbClr val="000000"/>
              </a:solidFill>
              <a:latin typeface="メイリオ" panose="020B0604030504040204" pitchFamily="50" charset="-128"/>
              <a:ea typeface="メイリオ" panose="020B0604030504040204" pitchFamily="50" charset="-128"/>
            </a:endParaRPr>
          </a:p>
          <a:p>
            <a:r>
              <a:rPr kumimoji="1" lang="ja-JP" altLang="en-US" sz="1000" b="0" i="0" u="none" strike="noStrike" kern="1200" baseline="0" dirty="0" smtClean="0">
                <a:solidFill>
                  <a:srgbClr val="000000"/>
                </a:solidFill>
                <a:latin typeface="+mn-lt"/>
                <a:ea typeface="+mn-ea"/>
                <a:cs typeface="+mn-cs"/>
              </a:rPr>
              <a:t>ぜん息治療において大切なことは、気道の炎症を鎮めるための長期管理薬を続けることです。気管支拡張薬だけを使ってその場しのぎの治療をしたり、“発作がないからもうやめてもいいだろう”と自己判断で長期管理薬をやめてしまってはぜん息は治りません。</a:t>
            </a:r>
            <a:endParaRPr lang="en-US" altLang="ja-JP" sz="1000" dirty="0" smtClean="0">
              <a:solidFill>
                <a:srgbClr val="000000"/>
              </a:solidFill>
              <a:latin typeface="メイリオ" panose="020B0604030504040204" pitchFamily="50" charset="-128"/>
              <a:ea typeface="メイリオ" panose="020B0604030504040204" pitchFamily="50" charset="-128"/>
            </a:endParaRPr>
          </a:p>
          <a:p>
            <a:pPr defTabSz="917781">
              <a:defRPr/>
            </a:pPr>
            <a:r>
              <a:rPr lang="en-US" altLang="ja-JP" sz="1000" dirty="0" smtClean="0">
                <a:solidFill>
                  <a:srgbClr val="000000"/>
                </a:solidFill>
                <a:latin typeface="メイリオ" panose="020B0604030504040204" pitchFamily="50" charset="-128"/>
                <a:ea typeface="メイリオ" panose="020B0604030504040204" pitchFamily="50" charset="-128"/>
              </a:rPr>
              <a:t>【</a:t>
            </a:r>
            <a:r>
              <a:rPr lang="ja-JP" altLang="en-US" sz="1000" dirty="0">
                <a:solidFill>
                  <a:srgbClr val="000000"/>
                </a:solidFill>
                <a:latin typeface="メイリオ" panose="020B0604030504040204" pitchFamily="50" charset="-128"/>
                <a:ea typeface="メイリオ" panose="020B0604030504040204" pitchFamily="50" charset="-128"/>
              </a:rPr>
              <a:t>悪化因子への</a:t>
            </a:r>
            <a:r>
              <a:rPr lang="ja-JP" altLang="en-US" sz="1000" dirty="0" smtClean="0">
                <a:solidFill>
                  <a:srgbClr val="000000"/>
                </a:solidFill>
                <a:latin typeface="メイリオ" panose="020B0604030504040204" pitchFamily="50" charset="-128"/>
                <a:ea typeface="メイリオ" panose="020B0604030504040204" pitchFamily="50" charset="-128"/>
              </a:rPr>
              <a:t>対策をしましょう</a:t>
            </a:r>
            <a:r>
              <a:rPr lang="en-US" altLang="ja-JP" sz="1000" dirty="0" smtClean="0">
                <a:solidFill>
                  <a:srgbClr val="000000"/>
                </a:solidFill>
                <a:latin typeface="メイリオ" panose="020B0604030504040204" pitchFamily="50" charset="-128"/>
                <a:ea typeface="メイリオ" panose="020B0604030504040204" pitchFamily="50" charset="-128"/>
              </a:rPr>
              <a:t>】</a:t>
            </a:r>
            <a:endParaRPr lang="en-US" altLang="ja-JP" sz="1000" dirty="0">
              <a:solidFill>
                <a:srgbClr val="000000"/>
              </a:solidFill>
              <a:latin typeface="メイリオ" panose="020B0604030504040204" pitchFamily="50" charset="-128"/>
              <a:ea typeface="メイリオ" panose="020B0604030504040204" pitchFamily="50" charset="-128"/>
            </a:endParaRPr>
          </a:p>
          <a:p>
            <a:r>
              <a:rPr kumimoji="1" lang="ja-JP" altLang="en-US" sz="1000" b="0" i="0" u="none" strike="noStrike" kern="1200" baseline="0" dirty="0" smtClean="0">
                <a:solidFill>
                  <a:srgbClr val="000000"/>
                </a:solidFill>
                <a:latin typeface="+mn-lt"/>
                <a:ea typeface="+mn-ea"/>
                <a:cs typeface="+mn-cs"/>
              </a:rPr>
              <a:t>ぜん息発作は、気道の炎症に悪化因子が加わって起こります。気道の炎症を薬で鎮めようとしても周りの環境に悪化因子がたくさんあっては発作をくり返しますし、長期管理薬を減らすこともできません。 禁煙、ダニ対策など、悪化因子を減らす対策に家族みんなで取り組むことが大切です。</a:t>
            </a:r>
            <a:endParaRPr lang="en-US" altLang="ja-JP" sz="1000" dirty="0" smtClean="0">
              <a:solidFill>
                <a:srgbClr val="000000"/>
              </a:solidFill>
              <a:latin typeface="メイリオ" panose="020B0604030504040204" pitchFamily="50" charset="-128"/>
              <a:ea typeface="メイリオ" panose="020B0604030504040204" pitchFamily="50" charset="-128"/>
            </a:endParaRPr>
          </a:p>
          <a:p>
            <a:pPr defTabSz="917781">
              <a:defRPr/>
            </a:pPr>
            <a:r>
              <a:rPr lang="en-US" altLang="ja-JP" sz="1000" dirty="0" smtClean="0">
                <a:solidFill>
                  <a:srgbClr val="000000"/>
                </a:solidFill>
                <a:latin typeface="メイリオ" panose="020B0604030504040204" pitchFamily="50" charset="-128"/>
                <a:ea typeface="メイリオ" panose="020B0604030504040204" pitchFamily="50" charset="-128"/>
              </a:rPr>
              <a:t>【</a:t>
            </a:r>
            <a:r>
              <a:rPr lang="ja-JP" altLang="en-US" sz="1000" dirty="0" err="1">
                <a:solidFill>
                  <a:srgbClr val="000000"/>
                </a:solidFill>
                <a:latin typeface="メイリオ" panose="020B0604030504040204" pitchFamily="50" charset="-128"/>
                <a:ea typeface="メイリオ" panose="020B0604030504040204" pitchFamily="50" charset="-128"/>
              </a:rPr>
              <a:t>ぜん</a:t>
            </a:r>
            <a:r>
              <a:rPr lang="ja-JP" altLang="en-US" sz="1000" dirty="0">
                <a:solidFill>
                  <a:srgbClr val="000000"/>
                </a:solidFill>
                <a:latin typeface="メイリオ" panose="020B0604030504040204" pitchFamily="50" charset="-128"/>
                <a:ea typeface="メイリオ" panose="020B0604030504040204" pitchFamily="50" charset="-128"/>
              </a:rPr>
              <a:t>息の状態をよく</a:t>
            </a:r>
            <a:r>
              <a:rPr lang="ja-JP" altLang="en-US" sz="1000" dirty="0" smtClean="0">
                <a:solidFill>
                  <a:srgbClr val="000000"/>
                </a:solidFill>
                <a:latin typeface="メイリオ" panose="020B0604030504040204" pitchFamily="50" charset="-128"/>
                <a:ea typeface="メイリオ" panose="020B0604030504040204" pitchFamily="50" charset="-128"/>
              </a:rPr>
              <a:t>知りましょう</a:t>
            </a:r>
            <a:r>
              <a:rPr lang="en-US" altLang="ja-JP" sz="1000" dirty="0" smtClean="0">
                <a:solidFill>
                  <a:srgbClr val="000000"/>
                </a:solidFill>
                <a:latin typeface="メイリオ" panose="020B0604030504040204" pitchFamily="50" charset="-128"/>
                <a:ea typeface="メイリオ" panose="020B0604030504040204" pitchFamily="50" charset="-128"/>
              </a:rPr>
              <a:t>】</a:t>
            </a:r>
            <a:endParaRPr lang="en-US" altLang="ja-JP" sz="1000" dirty="0">
              <a:solidFill>
                <a:srgbClr val="000000"/>
              </a:solidFill>
              <a:latin typeface="メイリオ" panose="020B0604030504040204" pitchFamily="50" charset="-128"/>
              <a:ea typeface="メイリオ" panose="020B0604030504040204" pitchFamily="50" charset="-128"/>
            </a:endParaRPr>
          </a:p>
          <a:p>
            <a:r>
              <a:rPr kumimoji="1" lang="ja-JP" altLang="en-US" sz="1000" b="0" i="0" u="none" strike="noStrike" kern="1200" baseline="0" dirty="0" err="1" smtClean="0">
                <a:solidFill>
                  <a:srgbClr val="000000"/>
                </a:solidFill>
                <a:latin typeface="+mn-lt"/>
                <a:ea typeface="+mn-ea"/>
                <a:cs typeface="+mn-cs"/>
              </a:rPr>
              <a:t>ぜん</a:t>
            </a:r>
            <a:r>
              <a:rPr kumimoji="1" lang="ja-JP" altLang="en-US" sz="1000" b="0" i="0" u="none" strike="noStrike" kern="1200" baseline="0" dirty="0" smtClean="0">
                <a:solidFill>
                  <a:srgbClr val="000000"/>
                </a:solidFill>
                <a:latin typeface="+mn-lt"/>
                <a:ea typeface="+mn-ea"/>
                <a:cs typeface="+mn-cs"/>
              </a:rPr>
              <a:t>息の状態を知ることで、何をきっかけにぜん息が悪くなるのかを把握したり、症状の変化の特徴を知ることで発作に早めに気づけるようになります。</a:t>
            </a:r>
          </a:p>
          <a:p>
            <a:r>
              <a:rPr kumimoji="1" lang="ja-JP" altLang="en-US" sz="1000" b="0" i="0" u="none" strike="noStrike" kern="1200" baseline="0" dirty="0" smtClean="0">
                <a:solidFill>
                  <a:srgbClr val="000000"/>
                </a:solidFill>
                <a:latin typeface="+mn-lt"/>
                <a:ea typeface="+mn-ea"/>
                <a:cs typeface="+mn-cs"/>
              </a:rPr>
              <a:t>客観的に判断するためのツールとして毎日のぜん息の状態とそのときの体調や天気などを記録するぜん息日記や、自宅で使用できる呼吸機能検査機器（ピークフローメーター）があります。</a:t>
            </a:r>
            <a:endParaRPr lang="en-US" altLang="ja-JP" sz="1000" dirty="0" smtClean="0">
              <a:solidFill>
                <a:srgbClr val="000000"/>
              </a:solidFill>
              <a:latin typeface="メイリオ" panose="020B0604030504040204" pitchFamily="50" charset="-128"/>
              <a:ea typeface="メイリオ" panose="020B0604030504040204" pitchFamily="50" charset="-128"/>
            </a:endParaRPr>
          </a:p>
          <a:p>
            <a:r>
              <a:rPr lang="en-US" altLang="ja-JP" sz="1000" dirty="0" smtClean="0">
                <a:solidFill>
                  <a:srgbClr val="000000"/>
                </a:solidFill>
                <a:latin typeface="メイリオ" panose="020B0604030504040204" pitchFamily="50" charset="-128"/>
                <a:ea typeface="メイリオ" panose="020B0604030504040204" pitchFamily="50" charset="-128"/>
              </a:rPr>
              <a:t>【</a:t>
            </a:r>
            <a:r>
              <a:rPr lang="ja-JP" altLang="en-US" sz="1000" dirty="0">
                <a:solidFill>
                  <a:srgbClr val="000000"/>
                </a:solidFill>
                <a:latin typeface="メイリオ" panose="020B0604030504040204" pitchFamily="50" charset="-128"/>
                <a:ea typeface="メイリオ" panose="020B0604030504040204" pitchFamily="50" charset="-128"/>
              </a:rPr>
              <a:t>発作に適切に対応できるように</a:t>
            </a:r>
            <a:r>
              <a:rPr lang="ja-JP" altLang="en-US" sz="1000" dirty="0" smtClean="0">
                <a:solidFill>
                  <a:srgbClr val="000000"/>
                </a:solidFill>
                <a:latin typeface="メイリオ" panose="020B0604030504040204" pitchFamily="50" charset="-128"/>
                <a:ea typeface="メイリオ" panose="020B0604030504040204" pitchFamily="50" charset="-128"/>
              </a:rPr>
              <a:t>しましょう</a:t>
            </a:r>
            <a:r>
              <a:rPr lang="en-US" altLang="ja-JP" sz="1000" dirty="0" smtClean="0">
                <a:solidFill>
                  <a:srgbClr val="000000"/>
                </a:solidFill>
                <a:latin typeface="メイリオ" panose="020B0604030504040204" pitchFamily="50" charset="-128"/>
                <a:ea typeface="メイリオ" panose="020B0604030504040204" pitchFamily="50" charset="-128"/>
              </a:rPr>
              <a:t>(</a:t>
            </a:r>
            <a:r>
              <a:rPr lang="ja-JP" altLang="en-US" sz="1000" dirty="0" smtClean="0">
                <a:solidFill>
                  <a:srgbClr val="000000"/>
                </a:solidFill>
                <a:latin typeface="メイリオ" panose="020B0604030504040204" pitchFamily="50" charset="-128"/>
                <a:ea typeface="メイリオ" panose="020B0604030504040204" pitchFamily="50" charset="-128"/>
              </a:rPr>
              <a:t>アクションプラン</a:t>
            </a:r>
            <a:r>
              <a:rPr lang="en-US" altLang="ja-JP" sz="1000" dirty="0" smtClean="0">
                <a:solidFill>
                  <a:srgbClr val="000000"/>
                </a:solidFill>
                <a:latin typeface="メイリオ" panose="020B0604030504040204" pitchFamily="50" charset="-128"/>
                <a:ea typeface="メイリオ" panose="020B0604030504040204" pitchFamily="50" charset="-128"/>
              </a:rPr>
              <a:t>)】</a:t>
            </a:r>
            <a:endParaRPr lang="en-US" altLang="ja-JP" sz="1000" dirty="0">
              <a:solidFill>
                <a:srgbClr val="000000"/>
              </a:solidFill>
              <a:latin typeface="メイリオ" panose="020B0604030504040204" pitchFamily="50" charset="-128"/>
              <a:ea typeface="メイリオ" panose="020B0604030504040204" pitchFamily="50" charset="-128"/>
            </a:endParaRPr>
          </a:p>
          <a:p>
            <a:r>
              <a:rPr kumimoji="1" lang="ja-JP" altLang="en-US" sz="1000" b="0" i="0" u="none" strike="noStrike" kern="1200" baseline="0" dirty="0" smtClean="0">
                <a:solidFill>
                  <a:srgbClr val="000000"/>
                </a:solidFill>
                <a:latin typeface="+mn-lt"/>
                <a:ea typeface="+mn-ea"/>
                <a:cs typeface="+mn-cs"/>
              </a:rPr>
              <a:t>発作が起きたときや、ピークフローの値や症状の経過からぜん息のコントロールの状態が悪いと判断したときの対応の方法（アクションプラン）をあらかじめ決めておくと良いです。目安となるピークフローの値や症状の程度ごとの、具体的な発作止めの使い方や受診タイミングについてかかりつけの医師と相談しておきましょう。</a:t>
            </a:r>
            <a:endParaRPr lang="en-US" altLang="ja-JP" sz="1000" smtClean="0">
              <a:solidFill>
                <a:srgbClr val="000000"/>
              </a:solidFill>
              <a:latin typeface="メイリオ" panose="020B0604030504040204" pitchFamily="50" charset="-128"/>
            </a:endParaRPr>
          </a:p>
          <a:p>
            <a:r>
              <a:rPr lang="en-US" altLang="ja-JP" sz="1000" smtClean="0">
                <a:solidFill>
                  <a:srgbClr val="000000"/>
                </a:solidFill>
                <a:latin typeface="メイリオ" panose="020B0604030504040204" pitchFamily="50" charset="-128"/>
              </a:rPr>
              <a:t>【</a:t>
            </a:r>
            <a:r>
              <a:rPr lang="ja-JP" altLang="en-US" sz="1000" dirty="0">
                <a:solidFill>
                  <a:srgbClr val="000000"/>
                </a:solidFill>
                <a:latin typeface="メイリオ" panose="020B0604030504040204" pitchFamily="50" charset="-128"/>
              </a:rPr>
              <a:t>医師に正しく情報を</a:t>
            </a:r>
            <a:r>
              <a:rPr lang="ja-JP" altLang="en-US" sz="1000" dirty="0" smtClean="0">
                <a:solidFill>
                  <a:srgbClr val="000000"/>
                </a:solidFill>
                <a:latin typeface="メイリオ" panose="020B0604030504040204" pitchFamily="50" charset="-128"/>
              </a:rPr>
              <a:t>伝えましょう</a:t>
            </a:r>
            <a:r>
              <a:rPr lang="en-US" altLang="ja-JP" sz="1000" dirty="0" smtClean="0">
                <a:solidFill>
                  <a:srgbClr val="000000"/>
                </a:solidFill>
                <a:latin typeface="メイリオ" panose="020B0604030504040204" pitchFamily="50" charset="-128"/>
              </a:rPr>
              <a:t>】</a:t>
            </a:r>
            <a:endParaRPr lang="en-US" altLang="ja-JP" sz="1000" dirty="0">
              <a:solidFill>
                <a:srgbClr val="000000"/>
              </a:solidFill>
              <a:latin typeface="メイリオ" panose="020B0604030504040204" pitchFamily="50" charset="-128"/>
            </a:endParaRPr>
          </a:p>
          <a:p>
            <a:r>
              <a:rPr kumimoji="1" lang="ja-JP" altLang="en-US" sz="1000" b="0" i="0" u="none" strike="noStrike" kern="1200" baseline="0" dirty="0" err="1" smtClean="0">
                <a:solidFill>
                  <a:srgbClr val="000000"/>
                </a:solidFill>
                <a:latin typeface="+mn-lt"/>
                <a:ea typeface="+mn-ea"/>
                <a:cs typeface="+mn-cs"/>
              </a:rPr>
              <a:t>ぜん</a:t>
            </a:r>
            <a:r>
              <a:rPr kumimoji="1" lang="ja-JP" altLang="en-US" sz="1000" b="0" i="0" u="none" strike="noStrike" kern="1200" baseline="0" dirty="0" smtClean="0">
                <a:solidFill>
                  <a:srgbClr val="000000"/>
                </a:solidFill>
                <a:latin typeface="+mn-lt"/>
                <a:ea typeface="+mn-ea"/>
                <a:cs typeface="+mn-cs"/>
              </a:rPr>
              <a:t>息の治療では、発作がないときでも気道の炎症を抑える治療を長期間根気よく続けていく必要があります。そのために、適切な治療、日常のアドバイス、発作時の対処法などについて、日頃から相談できるかかりつけ医を持つことは非常に大切なことです。現在は、専門医でなくても標準的な治療を受けられるように、ぜん息の治療・管理のためのガイドラインが作成されています。専門的な検査が必要な場合や、ガイドライン通りの治療をしていてもうまくいかないときは専門医にかかる必要があります。その場合も、かかりつけ医にこれまでの経過などを紹介状に書いてもらうとより適切な治療が期待できるでしょう。</a:t>
            </a:r>
            <a:endParaRPr lang="en-US" altLang="ja-JP" sz="1000" dirty="0">
              <a:solidFill>
                <a:srgbClr val="000000"/>
              </a:solidFill>
              <a:latin typeface="+mj-ea"/>
            </a:endParaRPr>
          </a:p>
        </p:txBody>
      </p:sp>
      <p:sp>
        <p:nvSpPr>
          <p:cNvPr id="4" name="スライド番号プレースホルダー 3"/>
          <p:cNvSpPr>
            <a:spLocks noGrp="1"/>
          </p:cNvSpPr>
          <p:nvPr>
            <p:ph type="sldNum" sz="quarter" idx="10"/>
          </p:nvPr>
        </p:nvSpPr>
        <p:spPr/>
        <p:txBody>
          <a:bodyPr/>
          <a:lstStyle/>
          <a:p>
            <a:fld id="{7AD1057B-E824-4FC3-AC04-FF00B1B2FA7D}" type="slidenum">
              <a:rPr lang="ja-JP" altLang="en-US" smtClean="0">
                <a:solidFill>
                  <a:prstClr val="black"/>
                </a:solidFill>
              </a:rPr>
              <a:pPr/>
              <a:t>94</a:t>
            </a:fld>
            <a:endParaRPr lang="ja-JP" altLang="en-US">
              <a:solidFill>
                <a:prstClr val="black"/>
              </a:solidFill>
            </a:endParaRPr>
          </a:p>
        </p:txBody>
      </p:sp>
    </p:spTree>
    <p:extLst>
      <p:ext uri="{BB962C8B-B14F-4D97-AF65-F5344CB8AC3E}">
        <p14:creationId xmlns:p14="http://schemas.microsoft.com/office/powerpoint/2010/main" val="704736815"/>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81075" y="1243013"/>
            <a:ext cx="4840288" cy="3352800"/>
          </a:xfrm>
        </p:spPr>
      </p:sp>
      <p:sp>
        <p:nvSpPr>
          <p:cNvPr id="3" name="ノート プレースホルダー 2"/>
          <p:cNvSpPr>
            <a:spLocks noGrp="1"/>
          </p:cNvSpPr>
          <p:nvPr>
            <p:ph type="body" idx="1"/>
          </p:nvPr>
        </p:nvSpPr>
        <p:spPr/>
        <p:txBody>
          <a:bodyPr/>
          <a:lstStyle/>
          <a:p>
            <a:r>
              <a:rPr kumimoji="1" lang="ja-JP" altLang="en-US" sz="1300" b="0" i="0" u="none" strike="noStrike" kern="1200" baseline="0" dirty="0" err="1" smtClean="0">
                <a:solidFill>
                  <a:schemeClr val="tx1"/>
                </a:solidFill>
                <a:latin typeface="+mn-lt"/>
                <a:ea typeface="+mn-ea"/>
                <a:cs typeface="+mn-cs"/>
              </a:rPr>
              <a:t>ぜん</a:t>
            </a:r>
            <a:r>
              <a:rPr kumimoji="1" lang="ja-JP" altLang="en-US" sz="1300" b="0" i="0" u="none" strike="noStrike" kern="1200" baseline="0" dirty="0" smtClean="0">
                <a:solidFill>
                  <a:schemeClr val="tx1"/>
                </a:solidFill>
                <a:latin typeface="+mn-lt"/>
                <a:ea typeface="+mn-ea"/>
                <a:cs typeface="+mn-cs"/>
              </a:rPr>
              <a:t>息の治療は、その子どもの重症度に応じて進められるため、できるだけ正しく重症度を判定することが重要です。スライドに記載されていることをできるだけ詳しく医師に伝えるようにしましょう。メモにまとめて持参すると良いでしょう。</a:t>
            </a:r>
            <a:endParaRPr lang="ja-JP" altLang="en-US" sz="1200" dirty="0"/>
          </a:p>
        </p:txBody>
      </p:sp>
      <p:sp>
        <p:nvSpPr>
          <p:cNvPr id="4" name="スライド番号プレースホルダー 3"/>
          <p:cNvSpPr>
            <a:spLocks noGrp="1"/>
          </p:cNvSpPr>
          <p:nvPr>
            <p:ph type="sldNum" sz="quarter" idx="10"/>
          </p:nvPr>
        </p:nvSpPr>
        <p:spPr/>
        <p:txBody>
          <a:bodyPr/>
          <a:lstStyle/>
          <a:p>
            <a:fld id="{7AD1057B-E824-4FC3-AC04-FF00B1B2FA7D}" type="slidenum">
              <a:rPr lang="ja-JP" altLang="en-US" smtClean="0">
                <a:solidFill>
                  <a:prstClr val="black"/>
                </a:solidFill>
              </a:rPr>
              <a:pPr/>
              <a:t>95</a:t>
            </a:fld>
            <a:endParaRPr lang="ja-JP" altLang="en-US">
              <a:solidFill>
                <a:prstClr val="black"/>
              </a:solidFill>
            </a:endParaRPr>
          </a:p>
        </p:txBody>
      </p:sp>
    </p:spTree>
    <p:extLst>
      <p:ext uri="{BB962C8B-B14F-4D97-AF65-F5344CB8AC3E}">
        <p14:creationId xmlns:p14="http://schemas.microsoft.com/office/powerpoint/2010/main" val="704736815"/>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81075" y="1243013"/>
            <a:ext cx="4840288" cy="3352800"/>
          </a:xfrm>
        </p:spPr>
      </p:sp>
      <p:sp>
        <p:nvSpPr>
          <p:cNvPr id="3" name="ノート プレースホルダー 2"/>
          <p:cNvSpPr>
            <a:spLocks noGrp="1"/>
          </p:cNvSpPr>
          <p:nvPr>
            <p:ph type="body" idx="1"/>
          </p:nvPr>
        </p:nvSpPr>
        <p:spPr/>
        <p:txBody>
          <a:bodyPr/>
          <a:lstStyle/>
          <a:p>
            <a:r>
              <a:rPr kumimoji="1" lang="ja-JP" altLang="en-US" sz="1300" b="0" i="0" u="none" strike="noStrike" kern="1200" baseline="0" dirty="0" err="1" smtClean="0">
                <a:solidFill>
                  <a:schemeClr val="tx1"/>
                </a:solidFill>
                <a:latin typeface="+mn-lt"/>
                <a:ea typeface="+mn-ea"/>
                <a:cs typeface="+mn-cs"/>
              </a:rPr>
              <a:t>ぜん</a:t>
            </a:r>
            <a:r>
              <a:rPr kumimoji="1" lang="ja-JP" altLang="en-US" sz="1300" b="0" i="0" u="none" strike="noStrike" kern="1200" baseline="0" dirty="0" smtClean="0">
                <a:solidFill>
                  <a:schemeClr val="tx1"/>
                </a:solidFill>
                <a:latin typeface="+mn-lt"/>
                <a:ea typeface="+mn-ea"/>
                <a:cs typeface="+mn-cs"/>
              </a:rPr>
              <a:t>息日記は毎日のぜん息の状態と、症状、日常生活の状況、薬の使用状況、天候、ピークフローの値などを記録するものです。</a:t>
            </a:r>
          </a:p>
          <a:p>
            <a:r>
              <a:rPr kumimoji="1" lang="ja-JP" altLang="en-US" sz="1300" b="0" i="0" u="none" strike="noStrike" kern="1200" baseline="0" dirty="0" smtClean="0">
                <a:solidFill>
                  <a:schemeClr val="tx1"/>
                </a:solidFill>
                <a:latin typeface="+mn-lt"/>
                <a:ea typeface="+mn-ea"/>
                <a:cs typeface="+mn-cs"/>
              </a:rPr>
              <a:t>日記をつけることで、何をきっかけに</a:t>
            </a:r>
            <a:r>
              <a:rPr kumimoji="1" lang="ja-JP" altLang="en-US" sz="1300" b="0" i="0" u="none" strike="noStrike" kern="1200" baseline="0" dirty="0" err="1" smtClean="0">
                <a:solidFill>
                  <a:schemeClr val="tx1"/>
                </a:solidFill>
                <a:latin typeface="+mn-lt"/>
                <a:ea typeface="+mn-ea"/>
                <a:cs typeface="+mn-cs"/>
              </a:rPr>
              <a:t>ぜん</a:t>
            </a:r>
            <a:r>
              <a:rPr kumimoji="1" lang="ja-JP" altLang="en-US" sz="1300" b="0" i="0" u="none" strike="noStrike" kern="1200" baseline="0" dirty="0" smtClean="0">
                <a:solidFill>
                  <a:schemeClr val="tx1"/>
                </a:solidFill>
                <a:latin typeface="+mn-lt"/>
                <a:ea typeface="+mn-ea"/>
                <a:cs typeface="+mn-cs"/>
              </a:rPr>
              <a:t>息が悪くなるのか、どの薬をどれくらい使えば調子が良くなるのかなどを把握しやすくなります。</a:t>
            </a:r>
          </a:p>
          <a:p>
            <a:r>
              <a:rPr kumimoji="1" lang="ja-JP" altLang="en-US" sz="1300" b="0" i="0" u="none" strike="noStrike" kern="1200" baseline="0" dirty="0" smtClean="0">
                <a:solidFill>
                  <a:schemeClr val="tx1"/>
                </a:solidFill>
                <a:latin typeface="+mn-lt"/>
                <a:ea typeface="+mn-ea"/>
                <a:cs typeface="+mn-cs"/>
              </a:rPr>
              <a:t>またピークフローの値を一緒に記録しておくと、そのときの呼吸機能を知ることができ、発作に早めに気がつくことができます。</a:t>
            </a:r>
          </a:p>
          <a:p>
            <a:r>
              <a:rPr kumimoji="1" lang="ja-JP" altLang="en-US" sz="1300" b="0" i="0" u="none" strike="noStrike" kern="1200" baseline="0" dirty="0" smtClean="0">
                <a:solidFill>
                  <a:schemeClr val="tx1"/>
                </a:solidFill>
                <a:latin typeface="+mn-lt"/>
                <a:ea typeface="+mn-ea"/>
                <a:cs typeface="+mn-cs"/>
              </a:rPr>
              <a:t>医師との情報の共有にも役立ちますので受診の際は持って行くようにしましょう。</a:t>
            </a:r>
            <a:endParaRPr lang="en-US" altLang="ja-JP" sz="1200" dirty="0">
              <a:latin typeface="メイリオ" panose="020B0604030504040204" pitchFamily="50" charset="-128"/>
              <a:ea typeface="メイリオ" panose="020B0604030504040204" pitchFamily="50" charset="-128"/>
            </a:endParaRPr>
          </a:p>
        </p:txBody>
      </p:sp>
      <p:sp>
        <p:nvSpPr>
          <p:cNvPr id="4" name="スライド番号プレースホルダー 3"/>
          <p:cNvSpPr>
            <a:spLocks noGrp="1"/>
          </p:cNvSpPr>
          <p:nvPr>
            <p:ph type="sldNum" sz="quarter" idx="10"/>
          </p:nvPr>
        </p:nvSpPr>
        <p:spPr/>
        <p:txBody>
          <a:bodyPr/>
          <a:lstStyle/>
          <a:p>
            <a:fld id="{7AD1057B-E824-4FC3-AC04-FF00B1B2FA7D}" type="slidenum">
              <a:rPr lang="ja-JP" altLang="en-US" smtClean="0">
                <a:solidFill>
                  <a:prstClr val="black"/>
                </a:solidFill>
              </a:rPr>
              <a:pPr/>
              <a:t>96</a:t>
            </a:fld>
            <a:endParaRPr lang="ja-JP" altLang="en-US">
              <a:solidFill>
                <a:prstClr val="black"/>
              </a:solidFill>
            </a:endParaRPr>
          </a:p>
        </p:txBody>
      </p:sp>
    </p:spTree>
    <p:extLst>
      <p:ext uri="{BB962C8B-B14F-4D97-AF65-F5344CB8AC3E}">
        <p14:creationId xmlns:p14="http://schemas.microsoft.com/office/powerpoint/2010/main" val="4213251836"/>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81075" y="1243013"/>
            <a:ext cx="4840288" cy="3352800"/>
          </a:xfrm>
        </p:spPr>
      </p:sp>
      <p:sp>
        <p:nvSpPr>
          <p:cNvPr id="3" name="ノート プレースホルダー 2"/>
          <p:cNvSpPr>
            <a:spLocks noGrp="1"/>
          </p:cNvSpPr>
          <p:nvPr>
            <p:ph type="body" idx="1"/>
          </p:nvPr>
        </p:nvSpPr>
        <p:spPr/>
        <p:txBody>
          <a:bodyPr/>
          <a:lstStyle/>
          <a:p>
            <a:r>
              <a:rPr kumimoji="1" lang="ja-JP" altLang="en-US" sz="1300" b="0" i="0" u="none" strike="noStrike" kern="1200" baseline="0" dirty="0" smtClean="0">
                <a:solidFill>
                  <a:schemeClr val="tx1"/>
                </a:solidFill>
                <a:latin typeface="+mn-lt"/>
                <a:ea typeface="+mn-ea"/>
                <a:cs typeface="+mn-cs"/>
              </a:rPr>
              <a:t>ピークフローメーターは自宅で使用できる呼吸機能検査機器で小学校入学前後の年齢から簡単に使用可能です。</a:t>
            </a:r>
          </a:p>
          <a:p>
            <a:r>
              <a:rPr kumimoji="1" lang="ja-JP" altLang="en-US" sz="1300" b="0" i="0" u="none" strike="noStrike" kern="1200" baseline="0" dirty="0" smtClean="0">
                <a:solidFill>
                  <a:schemeClr val="tx1"/>
                </a:solidFill>
                <a:latin typeface="+mn-lt"/>
                <a:ea typeface="+mn-ea"/>
                <a:cs typeface="+mn-cs"/>
              </a:rPr>
              <a:t>ピークフローの値が普段よりも下がったら、発作のサインと考えて良いでしょう、それがわかれば早めの対処が可能になります。</a:t>
            </a:r>
            <a:endParaRPr lang="en-US" altLang="ja-JP" sz="1200" dirty="0">
              <a:latin typeface="メイリオ" panose="020B0604030504040204" pitchFamily="50" charset="-128"/>
            </a:endParaRPr>
          </a:p>
        </p:txBody>
      </p:sp>
      <p:sp>
        <p:nvSpPr>
          <p:cNvPr id="4" name="スライド番号プレースホルダー 3"/>
          <p:cNvSpPr>
            <a:spLocks noGrp="1"/>
          </p:cNvSpPr>
          <p:nvPr>
            <p:ph type="sldNum" sz="quarter" idx="10"/>
          </p:nvPr>
        </p:nvSpPr>
        <p:spPr/>
        <p:txBody>
          <a:bodyPr/>
          <a:lstStyle/>
          <a:p>
            <a:fld id="{7AD1057B-E824-4FC3-AC04-FF00B1B2FA7D}" type="slidenum">
              <a:rPr lang="ja-JP" altLang="en-US" smtClean="0">
                <a:solidFill>
                  <a:prstClr val="black"/>
                </a:solidFill>
              </a:rPr>
              <a:pPr/>
              <a:t>97</a:t>
            </a:fld>
            <a:endParaRPr lang="ja-JP" altLang="en-US">
              <a:solidFill>
                <a:prstClr val="black"/>
              </a:solidFill>
            </a:endParaRPr>
          </a:p>
        </p:txBody>
      </p:sp>
    </p:spTree>
    <p:extLst>
      <p:ext uri="{BB962C8B-B14F-4D97-AF65-F5344CB8AC3E}">
        <p14:creationId xmlns:p14="http://schemas.microsoft.com/office/powerpoint/2010/main" val="704736815"/>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81075" y="1243013"/>
            <a:ext cx="4840288" cy="3352800"/>
          </a:xfrm>
        </p:spPr>
      </p:sp>
      <p:sp>
        <p:nvSpPr>
          <p:cNvPr id="3" name="ノート プレースホルダー 2"/>
          <p:cNvSpPr>
            <a:spLocks noGrp="1"/>
          </p:cNvSpPr>
          <p:nvPr>
            <p:ph type="body" idx="1"/>
          </p:nvPr>
        </p:nvSpPr>
        <p:spPr/>
        <p:txBody>
          <a:bodyPr/>
          <a:lstStyle/>
          <a:p>
            <a:r>
              <a:rPr lang="en-US" altLang="ja-JP" sz="1200" dirty="0" smtClean="0">
                <a:latin typeface="+mn-ea"/>
                <a:ea typeface="+mn-ea"/>
                <a:cs typeface="HG丸ｺﾞｼｯｸM-PRO"/>
              </a:rPr>
              <a:t>【</a:t>
            </a:r>
            <a:r>
              <a:rPr lang="ja-JP" altLang="en-US" sz="1200" dirty="0" smtClean="0">
                <a:latin typeface="+mn-ea"/>
                <a:ea typeface="+mn-ea"/>
                <a:cs typeface="HG丸ｺﾞｼｯｸM-PRO"/>
              </a:rPr>
              <a:t>アクションプランを活用しましょう</a:t>
            </a:r>
            <a:r>
              <a:rPr lang="en-US" altLang="ja-JP" sz="1200" dirty="0" smtClean="0">
                <a:latin typeface="+mn-ea"/>
                <a:ea typeface="+mn-ea"/>
                <a:cs typeface="HG丸ｺﾞｼｯｸM-PRO"/>
              </a:rPr>
              <a:t>】</a:t>
            </a:r>
            <a:endParaRPr lang="en-US" altLang="ja-JP" sz="1200" dirty="0">
              <a:latin typeface="+mn-ea"/>
              <a:ea typeface="+mn-ea"/>
              <a:cs typeface="HG丸ｺﾞｼｯｸM-PRO"/>
            </a:endParaRPr>
          </a:p>
          <a:p>
            <a:r>
              <a:rPr kumimoji="1" lang="ja-JP" altLang="en-US" sz="1300" b="0" i="0" u="none" strike="noStrike" kern="1200" baseline="0" dirty="0" smtClean="0">
                <a:solidFill>
                  <a:schemeClr val="tx1"/>
                </a:solidFill>
                <a:latin typeface="+mn-lt"/>
                <a:ea typeface="+mn-ea"/>
                <a:cs typeface="+mn-cs"/>
              </a:rPr>
              <a:t>風邪をひいたり天候などにより</a:t>
            </a:r>
            <a:r>
              <a:rPr kumimoji="1" lang="ja-JP" altLang="en-US" sz="1300" b="0" i="0" u="none" strike="noStrike" kern="1200" baseline="0" dirty="0" err="1" smtClean="0">
                <a:solidFill>
                  <a:schemeClr val="tx1"/>
                </a:solidFill>
                <a:latin typeface="+mn-lt"/>
                <a:ea typeface="+mn-ea"/>
                <a:cs typeface="+mn-cs"/>
              </a:rPr>
              <a:t>ぜん</a:t>
            </a:r>
            <a:r>
              <a:rPr kumimoji="1" lang="ja-JP" altLang="en-US" sz="1300" b="0" i="0" u="none" strike="noStrike" kern="1200" baseline="0" dirty="0" smtClean="0">
                <a:solidFill>
                  <a:schemeClr val="tx1"/>
                </a:solidFill>
                <a:latin typeface="+mn-lt"/>
                <a:ea typeface="+mn-ea"/>
                <a:cs typeface="+mn-cs"/>
              </a:rPr>
              <a:t>息の調子が悪いときや発作が起こったときの対応を医師と相談しあらかじめ決めておきましょう。</a:t>
            </a:r>
            <a:endParaRPr lang="en-US" altLang="ja-JP" sz="1200" dirty="0">
              <a:latin typeface="メイリオ" panose="020B0604030504040204" pitchFamily="50" charset="-128"/>
              <a:ea typeface="メイリオ" panose="020B0604030504040204" pitchFamily="50" charset="-128"/>
            </a:endParaRPr>
          </a:p>
        </p:txBody>
      </p:sp>
      <p:sp>
        <p:nvSpPr>
          <p:cNvPr id="4" name="スライド番号プレースホルダー 3"/>
          <p:cNvSpPr>
            <a:spLocks noGrp="1"/>
          </p:cNvSpPr>
          <p:nvPr>
            <p:ph type="sldNum" sz="quarter" idx="10"/>
          </p:nvPr>
        </p:nvSpPr>
        <p:spPr/>
        <p:txBody>
          <a:bodyPr/>
          <a:lstStyle/>
          <a:p>
            <a:fld id="{7AD1057B-E824-4FC3-AC04-FF00B1B2FA7D}" type="slidenum">
              <a:rPr lang="ja-JP" altLang="en-US" smtClean="0">
                <a:solidFill>
                  <a:prstClr val="black"/>
                </a:solidFill>
              </a:rPr>
              <a:pPr/>
              <a:t>98</a:t>
            </a:fld>
            <a:endParaRPr lang="ja-JP" altLang="en-US">
              <a:solidFill>
                <a:prstClr val="black"/>
              </a:solidFill>
            </a:endParaRPr>
          </a:p>
        </p:txBody>
      </p:sp>
    </p:spTree>
    <p:extLst>
      <p:ext uri="{BB962C8B-B14F-4D97-AF65-F5344CB8AC3E}">
        <p14:creationId xmlns:p14="http://schemas.microsoft.com/office/powerpoint/2010/main" val="704736815"/>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81075" y="1243013"/>
            <a:ext cx="4840288" cy="3352800"/>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AD1057B-E824-4FC3-AC04-FF00B1B2FA7D}" type="slidenum">
              <a:rPr lang="ja-JP" altLang="en-US" smtClean="0">
                <a:solidFill>
                  <a:prstClr val="black"/>
                </a:solidFill>
              </a:rPr>
              <a:pPr/>
              <a:t>99</a:t>
            </a:fld>
            <a:endParaRPr lang="ja-JP" altLang="en-US">
              <a:solidFill>
                <a:prstClr val="black"/>
              </a:solidFill>
            </a:endParaRPr>
          </a:p>
        </p:txBody>
      </p:sp>
    </p:spTree>
    <p:extLst>
      <p:ext uri="{BB962C8B-B14F-4D97-AF65-F5344CB8AC3E}">
        <p14:creationId xmlns:p14="http://schemas.microsoft.com/office/powerpoint/2010/main" val="27348580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742952" y="2130426"/>
            <a:ext cx="8420100" cy="1470025"/>
          </a:xfrm>
        </p:spPr>
        <p:txBody>
          <a:bodyPr/>
          <a:lstStyle>
            <a:lvl1pPr>
              <a:defRPr>
                <a:latin typeface="HG丸ｺﾞｼｯｸM-PRO"/>
                <a:ea typeface="HG丸ｺﾞｼｯｸM-PRO"/>
                <a:cs typeface="HG丸ｺﾞｼｯｸM-PRO"/>
              </a:defRPr>
            </a:lvl1pPr>
          </a:lstStyle>
          <a:p>
            <a:r>
              <a:rPr kumimoji="1" lang="ja-JP" altLang="en-US" dirty="0" smtClean="0"/>
              <a:t>マスタ タイトルの書式設定</a:t>
            </a:r>
            <a:endParaRPr kumimoji="1" lang="ja-JP" altLang="en-US" dirty="0"/>
          </a:p>
        </p:txBody>
      </p:sp>
      <p:sp>
        <p:nvSpPr>
          <p:cNvPr id="3" name="サブタイトル 2"/>
          <p:cNvSpPr>
            <a:spLocks noGrp="1"/>
          </p:cNvSpPr>
          <p:nvPr>
            <p:ph type="subTitle" idx="1"/>
          </p:nvPr>
        </p:nvSpPr>
        <p:spPr>
          <a:xfrm>
            <a:off x="1485900" y="3886202"/>
            <a:ext cx="6934201" cy="1752600"/>
          </a:xfrm>
        </p:spPr>
        <p:txBody>
          <a:bodyPr/>
          <a:lstStyle>
            <a:lvl1pPr marL="0" indent="0" algn="l">
              <a:buNone/>
              <a:defRPr>
                <a:solidFill>
                  <a:srgbClr val="00396D"/>
                </a:solidFill>
                <a:latin typeface="HG丸ｺﾞｼｯｸM-PRO"/>
                <a:ea typeface="HG丸ｺﾞｼｯｸM-PRO"/>
                <a:cs typeface="HG丸ｺﾞｼｯｸM-PRO"/>
              </a:defRPr>
            </a:lvl1pPr>
            <a:lvl2pPr marL="474020" indent="0" algn="ctr">
              <a:buNone/>
              <a:defRPr>
                <a:solidFill>
                  <a:schemeClr val="tx1">
                    <a:tint val="75000"/>
                  </a:schemeClr>
                </a:solidFill>
              </a:defRPr>
            </a:lvl2pPr>
            <a:lvl3pPr marL="948039" indent="0" algn="ctr">
              <a:buNone/>
              <a:defRPr>
                <a:solidFill>
                  <a:schemeClr val="tx1">
                    <a:tint val="75000"/>
                  </a:schemeClr>
                </a:solidFill>
              </a:defRPr>
            </a:lvl3pPr>
            <a:lvl4pPr marL="1422059" indent="0" algn="ctr">
              <a:buNone/>
              <a:defRPr>
                <a:solidFill>
                  <a:schemeClr val="tx1">
                    <a:tint val="75000"/>
                  </a:schemeClr>
                </a:solidFill>
              </a:defRPr>
            </a:lvl4pPr>
            <a:lvl5pPr marL="1896078" indent="0" algn="ctr">
              <a:buNone/>
              <a:defRPr>
                <a:solidFill>
                  <a:schemeClr val="tx1">
                    <a:tint val="75000"/>
                  </a:schemeClr>
                </a:solidFill>
              </a:defRPr>
            </a:lvl5pPr>
            <a:lvl6pPr marL="2370098" indent="0" algn="ctr">
              <a:buNone/>
              <a:defRPr>
                <a:solidFill>
                  <a:schemeClr val="tx1">
                    <a:tint val="75000"/>
                  </a:schemeClr>
                </a:solidFill>
              </a:defRPr>
            </a:lvl6pPr>
            <a:lvl7pPr marL="2844116" indent="0" algn="ctr">
              <a:buNone/>
              <a:defRPr>
                <a:solidFill>
                  <a:schemeClr val="tx1">
                    <a:tint val="75000"/>
                  </a:schemeClr>
                </a:solidFill>
              </a:defRPr>
            </a:lvl7pPr>
            <a:lvl8pPr marL="3318137" indent="0" algn="ctr">
              <a:buNone/>
              <a:defRPr>
                <a:solidFill>
                  <a:schemeClr val="tx1">
                    <a:tint val="75000"/>
                  </a:schemeClr>
                </a:solidFill>
              </a:defRPr>
            </a:lvl8pPr>
            <a:lvl9pPr marL="3792156" indent="0" algn="ctr">
              <a:buNone/>
              <a:defRPr>
                <a:solidFill>
                  <a:schemeClr val="tx1">
                    <a:tint val="75000"/>
                  </a:schemeClr>
                </a:solidFill>
              </a:defRPr>
            </a:lvl9pPr>
          </a:lstStyle>
          <a:p>
            <a:r>
              <a:rPr kumimoji="1" lang="ja-JP" altLang="en-US" dirty="0" smtClean="0"/>
              <a:t>マスタ サブタイトルの書式設定</a:t>
            </a:r>
            <a:endParaRPr kumimoji="1" lang="ja-JP" altLang="en-US" dirty="0"/>
          </a:p>
        </p:txBody>
      </p:sp>
      <p:sp>
        <p:nvSpPr>
          <p:cNvPr id="5" name="フッター プレースホルダ 4"/>
          <p:cNvSpPr>
            <a:spLocks noGrp="1"/>
          </p:cNvSpPr>
          <p:nvPr>
            <p:ph type="ftr" sz="quarter" idx="11"/>
          </p:nvPr>
        </p:nvSpPr>
        <p:spPr>
          <a:xfrm>
            <a:off x="6704057" y="5589244"/>
            <a:ext cx="6014944" cy="365124"/>
          </a:xfrm>
        </p:spPr>
        <p:txBody>
          <a:bodyPr/>
          <a:lstStyle>
            <a:lvl1pPr>
              <a:defRPr>
                <a:solidFill>
                  <a:schemeClr val="bg1"/>
                </a:solidFill>
                <a:latin typeface="HG丸ｺﾞｼｯｸM-PRO"/>
                <a:ea typeface="HG丸ｺﾞｼｯｸM-PRO"/>
                <a:cs typeface="HG丸ｺﾞｼｯｸM-PRO"/>
              </a:defRPr>
            </a:lvl1pPr>
          </a:lstStyle>
          <a:p>
            <a:endParaRPr lang="ja-JP" altLang="en-US" dirty="0">
              <a:solidFill>
                <a:prstClr val="white"/>
              </a:solidFill>
            </a:endParaRPr>
          </a:p>
        </p:txBody>
      </p:sp>
    </p:spTree>
    <p:extLst>
      <p:ext uri="{BB962C8B-B14F-4D97-AF65-F5344CB8AC3E}">
        <p14:creationId xmlns:p14="http://schemas.microsoft.com/office/powerpoint/2010/main" val="2887593238"/>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atin typeface="HG丸ｺﾞｼｯｸM-PRO"/>
                <a:ea typeface="HG丸ｺﾞｼｯｸM-PRO"/>
                <a:cs typeface="HG丸ｺﾞｼｯｸM-PRO"/>
              </a:defRPr>
            </a:lvl1pPr>
          </a:lstStyle>
          <a:p>
            <a:r>
              <a:rPr kumimoji="1" lang="ja-JP" altLang="en-US" dirty="0" smtClean="0"/>
              <a:t>マスタ タイトルの書式設定</a:t>
            </a:r>
            <a:endParaRPr kumimoji="1" lang="ja-JP" altLang="en-US" dirty="0"/>
          </a:p>
        </p:txBody>
      </p:sp>
      <p:sp>
        <p:nvSpPr>
          <p:cNvPr id="3" name="縦書きテキスト プレースホルダ 2"/>
          <p:cNvSpPr>
            <a:spLocks noGrp="1"/>
          </p:cNvSpPr>
          <p:nvPr>
            <p:ph type="body" orient="vert" idx="1"/>
          </p:nvPr>
        </p:nvSpPr>
        <p:spPr/>
        <p:txBody>
          <a:bodyPr vert="eaVert"/>
          <a:lstStyle>
            <a:lvl1pPr>
              <a:defRPr>
                <a:latin typeface="HG丸ｺﾞｼｯｸM-PRO"/>
                <a:ea typeface="HG丸ｺﾞｼｯｸM-PRO"/>
                <a:cs typeface="HG丸ｺﾞｼｯｸM-PRO"/>
              </a:defRPr>
            </a:lvl1pPr>
            <a:lvl2pPr>
              <a:defRPr>
                <a:latin typeface="HG丸ｺﾞｼｯｸM-PRO"/>
                <a:ea typeface="HG丸ｺﾞｼｯｸM-PRO"/>
                <a:cs typeface="HG丸ｺﾞｼｯｸM-PRO"/>
              </a:defRPr>
            </a:lvl2pPr>
            <a:lvl3pPr>
              <a:defRPr>
                <a:latin typeface="HG丸ｺﾞｼｯｸM-PRO"/>
                <a:ea typeface="HG丸ｺﾞｼｯｸM-PRO"/>
                <a:cs typeface="HG丸ｺﾞｼｯｸM-PRO"/>
              </a:defRPr>
            </a:lvl3pPr>
            <a:lvl4pPr>
              <a:defRPr>
                <a:latin typeface="HG丸ｺﾞｼｯｸM-PRO"/>
                <a:ea typeface="HG丸ｺﾞｼｯｸM-PRO"/>
                <a:cs typeface="HG丸ｺﾞｼｯｸM-PRO"/>
              </a:defRPr>
            </a:lvl4pPr>
            <a:lvl5pPr>
              <a:defRPr>
                <a:latin typeface="HG丸ｺﾞｼｯｸM-PRO"/>
                <a:ea typeface="HG丸ｺﾞｼｯｸM-PRO"/>
                <a:cs typeface="HG丸ｺﾞｼｯｸM-PRO"/>
              </a:defRPr>
            </a:lvl5pPr>
          </a:lstStyle>
          <a:p>
            <a:pPr lvl="0"/>
            <a:r>
              <a:rPr kumimoji="1" lang="ja-JP" altLang="en-US" dirty="0" smtClean="0"/>
              <a:t>マスタ テキストの書式設定</a:t>
            </a:r>
          </a:p>
          <a:p>
            <a:pPr lvl="1"/>
            <a:r>
              <a:rPr kumimoji="1" lang="ja-JP" altLang="en-US" dirty="0" smtClean="0"/>
              <a:t>第 </a:t>
            </a:r>
            <a:r>
              <a:rPr kumimoji="1" lang="en-US" altLang="ja-JP" dirty="0" smtClean="0"/>
              <a:t>2 </a:t>
            </a:r>
            <a:r>
              <a:rPr kumimoji="1" lang="ja-JP" altLang="en-US" dirty="0" smtClean="0"/>
              <a:t>レベル</a:t>
            </a:r>
          </a:p>
          <a:p>
            <a:pPr lvl="2"/>
            <a:r>
              <a:rPr kumimoji="1" lang="ja-JP" altLang="en-US" dirty="0" smtClean="0"/>
              <a:t>第 </a:t>
            </a:r>
            <a:r>
              <a:rPr kumimoji="1" lang="en-US" altLang="ja-JP" dirty="0" smtClean="0"/>
              <a:t>3 </a:t>
            </a:r>
            <a:r>
              <a:rPr kumimoji="1" lang="ja-JP" altLang="en-US" dirty="0" smtClean="0"/>
              <a:t>レベル</a:t>
            </a:r>
          </a:p>
          <a:p>
            <a:pPr lvl="3"/>
            <a:r>
              <a:rPr kumimoji="1" lang="ja-JP" altLang="en-US" dirty="0" smtClean="0"/>
              <a:t>第 </a:t>
            </a:r>
            <a:r>
              <a:rPr kumimoji="1" lang="en-US" altLang="ja-JP" dirty="0" smtClean="0"/>
              <a:t>4 </a:t>
            </a:r>
            <a:r>
              <a:rPr kumimoji="1" lang="ja-JP" altLang="en-US" dirty="0" smtClean="0"/>
              <a:t>レベル</a:t>
            </a:r>
          </a:p>
          <a:p>
            <a:pPr lvl="4"/>
            <a:r>
              <a:rPr kumimoji="1" lang="ja-JP" altLang="en-US" dirty="0" smtClean="0"/>
              <a:t>第 </a:t>
            </a:r>
            <a:r>
              <a:rPr kumimoji="1" lang="en-US" altLang="ja-JP" dirty="0" smtClean="0"/>
              <a:t>5 </a:t>
            </a:r>
            <a:r>
              <a:rPr kumimoji="1" lang="ja-JP" altLang="en-US" dirty="0" smtClean="0"/>
              <a:t>レベル</a:t>
            </a:r>
            <a:endParaRPr kumimoji="1" lang="ja-JP" altLang="en-US" dirty="0"/>
          </a:p>
        </p:txBody>
      </p:sp>
      <p:sp>
        <p:nvSpPr>
          <p:cNvPr id="4" name="日付プレースホルダ 3"/>
          <p:cNvSpPr>
            <a:spLocks noGrp="1"/>
          </p:cNvSpPr>
          <p:nvPr>
            <p:ph type="dt" sz="half" idx="10"/>
          </p:nvPr>
        </p:nvSpPr>
        <p:spPr>
          <a:xfrm>
            <a:off x="495304" y="6356355"/>
            <a:ext cx="2311400" cy="365124"/>
          </a:xfrm>
          <a:prstGeom prst="rect">
            <a:avLst/>
          </a:prstGeom>
        </p:spPr>
        <p:txBody>
          <a:bodyPr lIns="94804" tIns="47401" rIns="94804" bIns="47401"/>
          <a:lstStyle>
            <a:lvl1pPr>
              <a:defRPr>
                <a:ea typeface="HG丸ｺﾞｼｯｸM-PRO"/>
              </a:defRPr>
            </a:lvl1pPr>
          </a:lstStyle>
          <a:p>
            <a:fld id="{E90ED720-0104-4369-84BC-D37694168613}" type="datetimeFigureOut">
              <a:rPr lang="ja-JP" altLang="en-US" smtClean="0">
                <a:solidFill>
                  <a:prstClr val="black"/>
                </a:solidFill>
              </a:rPr>
              <a:pPr/>
              <a:t>2016/7/27</a:t>
            </a:fld>
            <a:endParaRPr lang="ja-JP" altLang="en-US" dirty="0">
              <a:solidFill>
                <a:prstClr val="black"/>
              </a:solidFill>
            </a:endParaRPr>
          </a:p>
        </p:txBody>
      </p:sp>
      <p:sp>
        <p:nvSpPr>
          <p:cNvPr id="5" name="フッター プレースホルダ 4"/>
          <p:cNvSpPr>
            <a:spLocks noGrp="1"/>
          </p:cNvSpPr>
          <p:nvPr>
            <p:ph type="ftr" sz="quarter" idx="11"/>
          </p:nvPr>
        </p:nvSpPr>
        <p:spPr/>
        <p:txBody>
          <a:bodyPr/>
          <a:lstStyle>
            <a:lvl1pPr>
              <a:defRPr>
                <a:latin typeface="HG丸ｺﾞｼｯｸM-PRO"/>
                <a:ea typeface="HG丸ｺﾞｼｯｸM-PRO"/>
                <a:cs typeface="HG丸ｺﾞｼｯｸM-PRO"/>
              </a:defRPr>
            </a:lvl1pPr>
          </a:lstStyle>
          <a:p>
            <a:endParaRPr lang="ja-JP" altLang="en-US" dirty="0">
              <a:solidFill>
                <a:prstClr val="black">
                  <a:tint val="75000"/>
                </a:prstClr>
              </a:solidFill>
            </a:endParaRPr>
          </a:p>
        </p:txBody>
      </p:sp>
      <p:sp>
        <p:nvSpPr>
          <p:cNvPr id="6" name="スライド番号プレースホルダ 5"/>
          <p:cNvSpPr>
            <a:spLocks noGrp="1"/>
          </p:cNvSpPr>
          <p:nvPr>
            <p:ph type="sldNum" sz="quarter" idx="12"/>
          </p:nvPr>
        </p:nvSpPr>
        <p:spPr>
          <a:xfrm>
            <a:off x="7099305" y="6356355"/>
            <a:ext cx="2311400" cy="365124"/>
          </a:xfrm>
          <a:prstGeom prst="rect">
            <a:avLst/>
          </a:prstGeom>
        </p:spPr>
        <p:txBody>
          <a:bodyPr lIns="94804" tIns="47401" rIns="94804" bIns="47401"/>
          <a:lstStyle>
            <a:lvl1pPr>
              <a:defRPr>
                <a:ea typeface="HG丸ｺﾞｼｯｸM-PRO"/>
              </a:defRPr>
            </a:lvl1pPr>
          </a:lstStyle>
          <a:p>
            <a:fld id="{D2D8002D-B5B0-4BAC-B1F6-782DDCCE6D9C}" type="slidenum">
              <a:rPr lang="ja-JP" altLang="en-US" smtClean="0">
                <a:solidFill>
                  <a:prstClr val="black"/>
                </a:solidFill>
              </a:rPr>
              <a:pPr/>
              <a:t>‹#›</a:t>
            </a:fld>
            <a:endParaRPr lang="ja-JP" altLang="en-US" dirty="0">
              <a:solidFill>
                <a:prstClr val="black"/>
              </a:solidFill>
            </a:endParaRPr>
          </a:p>
        </p:txBody>
      </p:sp>
    </p:spTree>
    <p:extLst>
      <p:ext uri="{BB962C8B-B14F-4D97-AF65-F5344CB8AC3E}">
        <p14:creationId xmlns:p14="http://schemas.microsoft.com/office/powerpoint/2010/main" val="3592403304"/>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7181851" y="274641"/>
            <a:ext cx="2228851" cy="5851524"/>
          </a:xfrm>
        </p:spPr>
        <p:txBody>
          <a:bodyPr vert="eaVert"/>
          <a:lstStyle>
            <a:lvl1pPr>
              <a:defRPr>
                <a:latin typeface="HG丸ｺﾞｼｯｸM-PRO"/>
                <a:ea typeface="HG丸ｺﾞｼｯｸM-PRO"/>
                <a:cs typeface="HG丸ｺﾞｼｯｸM-PRO"/>
              </a:defRPr>
            </a:lvl1pPr>
          </a:lstStyle>
          <a:p>
            <a:r>
              <a:rPr kumimoji="1" lang="ja-JP" altLang="en-US" dirty="0" smtClean="0"/>
              <a:t>マスタ タイトルの書式設定</a:t>
            </a:r>
            <a:endParaRPr kumimoji="1" lang="ja-JP" altLang="en-US" dirty="0"/>
          </a:p>
        </p:txBody>
      </p:sp>
      <p:sp>
        <p:nvSpPr>
          <p:cNvPr id="3" name="縦書きテキスト プレースホルダ 2"/>
          <p:cNvSpPr>
            <a:spLocks noGrp="1"/>
          </p:cNvSpPr>
          <p:nvPr>
            <p:ph type="body" orient="vert" idx="1"/>
          </p:nvPr>
        </p:nvSpPr>
        <p:spPr>
          <a:xfrm>
            <a:off x="495301" y="274641"/>
            <a:ext cx="6521450" cy="5851524"/>
          </a:xfrm>
        </p:spPr>
        <p:txBody>
          <a:bodyPr vert="eaVert"/>
          <a:lstStyle>
            <a:lvl1pPr>
              <a:defRPr>
                <a:latin typeface="HG丸ｺﾞｼｯｸM-PRO"/>
                <a:ea typeface="HG丸ｺﾞｼｯｸM-PRO"/>
                <a:cs typeface="HG丸ｺﾞｼｯｸM-PRO"/>
              </a:defRPr>
            </a:lvl1pPr>
            <a:lvl2pPr>
              <a:defRPr>
                <a:latin typeface="HG丸ｺﾞｼｯｸM-PRO"/>
                <a:ea typeface="HG丸ｺﾞｼｯｸM-PRO"/>
                <a:cs typeface="HG丸ｺﾞｼｯｸM-PRO"/>
              </a:defRPr>
            </a:lvl2pPr>
            <a:lvl3pPr>
              <a:defRPr>
                <a:latin typeface="HG丸ｺﾞｼｯｸM-PRO"/>
                <a:ea typeface="HG丸ｺﾞｼｯｸM-PRO"/>
                <a:cs typeface="HG丸ｺﾞｼｯｸM-PRO"/>
              </a:defRPr>
            </a:lvl3pPr>
            <a:lvl4pPr>
              <a:defRPr>
                <a:latin typeface="HG丸ｺﾞｼｯｸM-PRO"/>
                <a:ea typeface="HG丸ｺﾞｼｯｸM-PRO"/>
                <a:cs typeface="HG丸ｺﾞｼｯｸM-PRO"/>
              </a:defRPr>
            </a:lvl4pPr>
            <a:lvl5pPr>
              <a:defRPr>
                <a:latin typeface="HG丸ｺﾞｼｯｸM-PRO"/>
                <a:ea typeface="HG丸ｺﾞｼｯｸM-PRO"/>
                <a:cs typeface="HG丸ｺﾞｼｯｸM-PRO"/>
              </a:defRPr>
            </a:lvl5pPr>
          </a:lstStyle>
          <a:p>
            <a:pPr lvl="0"/>
            <a:r>
              <a:rPr kumimoji="1" lang="ja-JP" altLang="en-US" dirty="0" smtClean="0"/>
              <a:t>マスタ テキストの書式設定</a:t>
            </a:r>
          </a:p>
          <a:p>
            <a:pPr lvl="1"/>
            <a:r>
              <a:rPr kumimoji="1" lang="ja-JP" altLang="en-US" dirty="0" smtClean="0"/>
              <a:t>第 </a:t>
            </a:r>
            <a:r>
              <a:rPr kumimoji="1" lang="en-US" altLang="ja-JP" dirty="0" smtClean="0"/>
              <a:t>2 </a:t>
            </a:r>
            <a:r>
              <a:rPr kumimoji="1" lang="ja-JP" altLang="en-US" dirty="0" smtClean="0"/>
              <a:t>レベル</a:t>
            </a:r>
          </a:p>
          <a:p>
            <a:pPr lvl="2"/>
            <a:r>
              <a:rPr kumimoji="1" lang="ja-JP" altLang="en-US" dirty="0" smtClean="0"/>
              <a:t>第 </a:t>
            </a:r>
            <a:r>
              <a:rPr kumimoji="1" lang="en-US" altLang="ja-JP" dirty="0" smtClean="0"/>
              <a:t>3 </a:t>
            </a:r>
            <a:r>
              <a:rPr kumimoji="1" lang="ja-JP" altLang="en-US" dirty="0" smtClean="0"/>
              <a:t>レベル</a:t>
            </a:r>
          </a:p>
          <a:p>
            <a:pPr lvl="3"/>
            <a:r>
              <a:rPr kumimoji="1" lang="ja-JP" altLang="en-US" dirty="0" smtClean="0"/>
              <a:t>第 </a:t>
            </a:r>
            <a:r>
              <a:rPr kumimoji="1" lang="en-US" altLang="ja-JP" dirty="0" smtClean="0"/>
              <a:t>4 </a:t>
            </a:r>
            <a:r>
              <a:rPr kumimoji="1" lang="ja-JP" altLang="en-US" dirty="0" smtClean="0"/>
              <a:t>レベル</a:t>
            </a:r>
          </a:p>
          <a:p>
            <a:pPr lvl="4"/>
            <a:r>
              <a:rPr kumimoji="1" lang="ja-JP" altLang="en-US" dirty="0" smtClean="0"/>
              <a:t>第 </a:t>
            </a:r>
            <a:r>
              <a:rPr kumimoji="1" lang="en-US" altLang="ja-JP" dirty="0" smtClean="0"/>
              <a:t>5 </a:t>
            </a:r>
            <a:r>
              <a:rPr kumimoji="1" lang="ja-JP" altLang="en-US" dirty="0" smtClean="0"/>
              <a:t>レベル</a:t>
            </a:r>
            <a:endParaRPr kumimoji="1" lang="ja-JP" altLang="en-US" dirty="0"/>
          </a:p>
        </p:txBody>
      </p:sp>
      <p:sp>
        <p:nvSpPr>
          <p:cNvPr id="4" name="日付プレースホルダ 3"/>
          <p:cNvSpPr>
            <a:spLocks noGrp="1"/>
          </p:cNvSpPr>
          <p:nvPr>
            <p:ph type="dt" sz="half" idx="10"/>
          </p:nvPr>
        </p:nvSpPr>
        <p:spPr>
          <a:xfrm>
            <a:off x="495304" y="6356355"/>
            <a:ext cx="2311400" cy="365124"/>
          </a:xfrm>
          <a:prstGeom prst="rect">
            <a:avLst/>
          </a:prstGeom>
        </p:spPr>
        <p:txBody>
          <a:bodyPr lIns="94804" tIns="47401" rIns="94804" bIns="47401"/>
          <a:lstStyle>
            <a:lvl1pPr>
              <a:defRPr>
                <a:ea typeface="HG丸ｺﾞｼｯｸM-PRO"/>
              </a:defRPr>
            </a:lvl1pPr>
          </a:lstStyle>
          <a:p>
            <a:fld id="{E90ED720-0104-4369-84BC-D37694168613}" type="datetimeFigureOut">
              <a:rPr lang="ja-JP" altLang="en-US" smtClean="0">
                <a:solidFill>
                  <a:prstClr val="black"/>
                </a:solidFill>
              </a:rPr>
              <a:pPr/>
              <a:t>2016/7/27</a:t>
            </a:fld>
            <a:endParaRPr lang="ja-JP" altLang="en-US" dirty="0">
              <a:solidFill>
                <a:prstClr val="black"/>
              </a:solidFill>
            </a:endParaRPr>
          </a:p>
        </p:txBody>
      </p:sp>
      <p:sp>
        <p:nvSpPr>
          <p:cNvPr id="5" name="フッター プレースホルダ 4"/>
          <p:cNvSpPr>
            <a:spLocks noGrp="1"/>
          </p:cNvSpPr>
          <p:nvPr>
            <p:ph type="ftr" sz="quarter" idx="11"/>
          </p:nvPr>
        </p:nvSpPr>
        <p:spPr/>
        <p:txBody>
          <a:bodyPr/>
          <a:lstStyle>
            <a:lvl1pPr>
              <a:defRPr>
                <a:latin typeface="HG丸ｺﾞｼｯｸM-PRO"/>
                <a:ea typeface="HG丸ｺﾞｼｯｸM-PRO"/>
                <a:cs typeface="HG丸ｺﾞｼｯｸM-PRO"/>
              </a:defRPr>
            </a:lvl1pPr>
          </a:lstStyle>
          <a:p>
            <a:endParaRPr lang="ja-JP" altLang="en-US" dirty="0">
              <a:solidFill>
                <a:prstClr val="black">
                  <a:tint val="75000"/>
                </a:prstClr>
              </a:solidFill>
            </a:endParaRPr>
          </a:p>
        </p:txBody>
      </p:sp>
      <p:sp>
        <p:nvSpPr>
          <p:cNvPr id="6" name="スライド番号プレースホルダ 5"/>
          <p:cNvSpPr>
            <a:spLocks noGrp="1"/>
          </p:cNvSpPr>
          <p:nvPr>
            <p:ph type="sldNum" sz="quarter" idx="12"/>
          </p:nvPr>
        </p:nvSpPr>
        <p:spPr>
          <a:xfrm>
            <a:off x="7099305" y="6356355"/>
            <a:ext cx="2311400" cy="365124"/>
          </a:xfrm>
          <a:prstGeom prst="rect">
            <a:avLst/>
          </a:prstGeom>
        </p:spPr>
        <p:txBody>
          <a:bodyPr lIns="94804" tIns="47401" rIns="94804" bIns="47401"/>
          <a:lstStyle>
            <a:lvl1pPr>
              <a:defRPr>
                <a:ea typeface="HG丸ｺﾞｼｯｸM-PRO"/>
              </a:defRPr>
            </a:lvl1pPr>
          </a:lstStyle>
          <a:p>
            <a:fld id="{D2D8002D-B5B0-4BAC-B1F6-782DDCCE6D9C}" type="slidenum">
              <a:rPr lang="ja-JP" altLang="en-US" smtClean="0">
                <a:solidFill>
                  <a:prstClr val="black"/>
                </a:solidFill>
              </a:rPr>
              <a:pPr/>
              <a:t>‹#›</a:t>
            </a:fld>
            <a:endParaRPr lang="ja-JP" altLang="en-US" dirty="0">
              <a:solidFill>
                <a:prstClr val="black"/>
              </a:solidFill>
            </a:endParaRPr>
          </a:p>
        </p:txBody>
      </p:sp>
    </p:spTree>
    <p:extLst>
      <p:ext uri="{BB962C8B-B14F-4D97-AF65-F5344CB8AC3E}">
        <p14:creationId xmlns:p14="http://schemas.microsoft.com/office/powerpoint/2010/main" val="22548779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atin typeface="HG丸ｺﾞｼｯｸM-PRO"/>
                <a:ea typeface="HG丸ｺﾞｼｯｸM-PRO"/>
                <a:cs typeface="HG丸ｺﾞｼｯｸM-PRO"/>
              </a:defRPr>
            </a:lvl1pPr>
          </a:lstStyle>
          <a:p>
            <a:r>
              <a:rPr kumimoji="1" lang="ja-JP" altLang="en-US" dirty="0" smtClean="0"/>
              <a:t>マスタ タイトルの書式設定</a:t>
            </a:r>
            <a:endParaRPr kumimoji="1" lang="ja-JP" altLang="en-US" dirty="0"/>
          </a:p>
        </p:txBody>
      </p:sp>
      <p:sp>
        <p:nvSpPr>
          <p:cNvPr id="3" name="コンテンツ プレースホルダ 2"/>
          <p:cNvSpPr>
            <a:spLocks noGrp="1"/>
          </p:cNvSpPr>
          <p:nvPr>
            <p:ph idx="1"/>
          </p:nvPr>
        </p:nvSpPr>
        <p:spPr/>
        <p:txBody>
          <a:bodyPr/>
          <a:lstStyle>
            <a:lvl1pPr>
              <a:defRPr>
                <a:latin typeface="HG丸ｺﾞｼｯｸM-PRO"/>
                <a:ea typeface="HG丸ｺﾞｼｯｸM-PRO"/>
                <a:cs typeface="HG丸ｺﾞｼｯｸM-PRO"/>
              </a:defRPr>
            </a:lvl1pPr>
            <a:lvl2pPr>
              <a:defRPr>
                <a:latin typeface="HG丸ｺﾞｼｯｸM-PRO"/>
                <a:ea typeface="HG丸ｺﾞｼｯｸM-PRO"/>
                <a:cs typeface="HG丸ｺﾞｼｯｸM-PRO"/>
              </a:defRPr>
            </a:lvl2pPr>
            <a:lvl3pPr>
              <a:defRPr>
                <a:latin typeface="HG丸ｺﾞｼｯｸM-PRO"/>
                <a:ea typeface="HG丸ｺﾞｼｯｸM-PRO"/>
                <a:cs typeface="HG丸ｺﾞｼｯｸM-PRO"/>
              </a:defRPr>
            </a:lvl3pPr>
            <a:lvl4pPr>
              <a:defRPr>
                <a:latin typeface="HG丸ｺﾞｼｯｸM-PRO"/>
                <a:ea typeface="HG丸ｺﾞｼｯｸM-PRO"/>
                <a:cs typeface="HG丸ｺﾞｼｯｸM-PRO"/>
              </a:defRPr>
            </a:lvl4pPr>
            <a:lvl5pPr>
              <a:defRPr>
                <a:latin typeface="HG丸ｺﾞｼｯｸM-PRO"/>
                <a:ea typeface="HG丸ｺﾞｼｯｸM-PRO"/>
                <a:cs typeface="HG丸ｺﾞｼｯｸM-PRO"/>
              </a:defRPr>
            </a:lvl5pPr>
          </a:lstStyle>
          <a:p>
            <a:pPr lvl="0"/>
            <a:r>
              <a:rPr kumimoji="1" lang="ja-JP" altLang="en-US" dirty="0" smtClean="0"/>
              <a:t>マスタ テキストの書式設定</a:t>
            </a:r>
          </a:p>
          <a:p>
            <a:pPr lvl="1"/>
            <a:r>
              <a:rPr kumimoji="1" lang="ja-JP" altLang="en-US" dirty="0" smtClean="0"/>
              <a:t>第 </a:t>
            </a:r>
            <a:r>
              <a:rPr kumimoji="1" lang="en-US" altLang="ja-JP" dirty="0" smtClean="0"/>
              <a:t>2 </a:t>
            </a:r>
            <a:r>
              <a:rPr kumimoji="1" lang="ja-JP" altLang="en-US" dirty="0" smtClean="0"/>
              <a:t>レベル</a:t>
            </a:r>
          </a:p>
          <a:p>
            <a:pPr lvl="2"/>
            <a:r>
              <a:rPr kumimoji="1" lang="ja-JP" altLang="en-US" dirty="0" smtClean="0"/>
              <a:t>第 </a:t>
            </a:r>
            <a:r>
              <a:rPr kumimoji="1" lang="en-US" altLang="ja-JP" dirty="0" smtClean="0"/>
              <a:t>3 </a:t>
            </a:r>
            <a:r>
              <a:rPr kumimoji="1" lang="ja-JP" altLang="en-US" dirty="0" smtClean="0"/>
              <a:t>レベル</a:t>
            </a:r>
          </a:p>
          <a:p>
            <a:pPr lvl="3"/>
            <a:r>
              <a:rPr kumimoji="1" lang="ja-JP" altLang="en-US" dirty="0" smtClean="0"/>
              <a:t>第 </a:t>
            </a:r>
            <a:r>
              <a:rPr kumimoji="1" lang="en-US" altLang="ja-JP" dirty="0" smtClean="0"/>
              <a:t>4 </a:t>
            </a:r>
            <a:r>
              <a:rPr kumimoji="1" lang="ja-JP" altLang="en-US" dirty="0" smtClean="0"/>
              <a:t>レベル</a:t>
            </a:r>
          </a:p>
          <a:p>
            <a:pPr lvl="4"/>
            <a:r>
              <a:rPr kumimoji="1" lang="ja-JP" altLang="en-US" dirty="0" smtClean="0"/>
              <a:t>第 </a:t>
            </a:r>
            <a:r>
              <a:rPr kumimoji="1" lang="en-US" altLang="ja-JP" dirty="0" smtClean="0"/>
              <a:t>5 </a:t>
            </a:r>
            <a:r>
              <a:rPr kumimoji="1" lang="ja-JP" altLang="en-US" dirty="0" smtClean="0"/>
              <a:t>レベル</a:t>
            </a:r>
            <a:endParaRPr kumimoji="1" lang="ja-JP" altLang="en-US" dirty="0"/>
          </a:p>
        </p:txBody>
      </p:sp>
      <p:sp>
        <p:nvSpPr>
          <p:cNvPr id="4" name="日付プレースホルダ 3"/>
          <p:cNvSpPr>
            <a:spLocks noGrp="1"/>
          </p:cNvSpPr>
          <p:nvPr>
            <p:ph type="dt" sz="half" idx="10"/>
          </p:nvPr>
        </p:nvSpPr>
        <p:spPr>
          <a:xfrm>
            <a:off x="495304" y="6356355"/>
            <a:ext cx="2311400" cy="365124"/>
          </a:xfrm>
          <a:prstGeom prst="rect">
            <a:avLst/>
          </a:prstGeom>
        </p:spPr>
        <p:txBody>
          <a:bodyPr lIns="94804" tIns="47401" rIns="94804" bIns="47401"/>
          <a:lstStyle>
            <a:lvl1pPr>
              <a:defRPr>
                <a:ea typeface="HG丸ｺﾞｼｯｸM-PRO"/>
              </a:defRPr>
            </a:lvl1pPr>
          </a:lstStyle>
          <a:p>
            <a:fld id="{E90ED720-0104-4369-84BC-D37694168613}" type="datetimeFigureOut">
              <a:rPr lang="ja-JP" altLang="en-US" smtClean="0">
                <a:solidFill>
                  <a:prstClr val="black"/>
                </a:solidFill>
              </a:rPr>
              <a:pPr/>
              <a:t>2016/7/27</a:t>
            </a:fld>
            <a:endParaRPr lang="ja-JP" altLang="en-US" dirty="0">
              <a:solidFill>
                <a:prstClr val="black"/>
              </a:solidFill>
            </a:endParaRPr>
          </a:p>
        </p:txBody>
      </p:sp>
      <p:sp>
        <p:nvSpPr>
          <p:cNvPr id="5" name="フッター プレースホルダ 4"/>
          <p:cNvSpPr>
            <a:spLocks noGrp="1"/>
          </p:cNvSpPr>
          <p:nvPr>
            <p:ph type="ftr" sz="quarter" idx="11"/>
          </p:nvPr>
        </p:nvSpPr>
        <p:spPr/>
        <p:txBody>
          <a:bodyPr/>
          <a:lstStyle>
            <a:lvl1pPr>
              <a:defRPr>
                <a:latin typeface="HG丸ｺﾞｼｯｸM-PRO"/>
                <a:ea typeface="HG丸ｺﾞｼｯｸM-PRO"/>
                <a:cs typeface="HG丸ｺﾞｼｯｸM-PRO"/>
              </a:defRPr>
            </a:lvl1pPr>
          </a:lstStyle>
          <a:p>
            <a:endParaRPr lang="ja-JP" altLang="en-US" dirty="0">
              <a:solidFill>
                <a:prstClr val="black">
                  <a:tint val="75000"/>
                </a:prstClr>
              </a:solidFill>
            </a:endParaRPr>
          </a:p>
        </p:txBody>
      </p:sp>
      <p:sp>
        <p:nvSpPr>
          <p:cNvPr id="6" name="スライド番号プレースホルダ 5"/>
          <p:cNvSpPr>
            <a:spLocks noGrp="1"/>
          </p:cNvSpPr>
          <p:nvPr>
            <p:ph type="sldNum" sz="quarter" idx="12"/>
          </p:nvPr>
        </p:nvSpPr>
        <p:spPr>
          <a:xfrm>
            <a:off x="7099305" y="6356355"/>
            <a:ext cx="2311400" cy="365124"/>
          </a:xfrm>
          <a:prstGeom prst="rect">
            <a:avLst/>
          </a:prstGeom>
        </p:spPr>
        <p:txBody>
          <a:bodyPr lIns="94804" tIns="47401" rIns="94804" bIns="47401"/>
          <a:lstStyle>
            <a:lvl1pPr>
              <a:defRPr>
                <a:ea typeface="HG丸ｺﾞｼｯｸM-PRO"/>
              </a:defRPr>
            </a:lvl1pPr>
          </a:lstStyle>
          <a:p>
            <a:fld id="{D2D8002D-B5B0-4BAC-B1F6-782DDCCE6D9C}" type="slidenum">
              <a:rPr lang="ja-JP" altLang="en-US" smtClean="0">
                <a:solidFill>
                  <a:prstClr val="black"/>
                </a:solidFill>
              </a:rPr>
              <a:pPr/>
              <a:t>‹#›</a:t>
            </a:fld>
            <a:endParaRPr lang="ja-JP" altLang="en-US" dirty="0">
              <a:solidFill>
                <a:prstClr val="black"/>
              </a:solidFill>
            </a:endParaRPr>
          </a:p>
        </p:txBody>
      </p:sp>
    </p:spTree>
    <p:extLst>
      <p:ext uri="{BB962C8B-B14F-4D97-AF65-F5344CB8AC3E}">
        <p14:creationId xmlns:p14="http://schemas.microsoft.com/office/powerpoint/2010/main" val="4136873072"/>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82507" y="4406902"/>
            <a:ext cx="8420100" cy="1362075"/>
          </a:xfrm>
        </p:spPr>
        <p:txBody>
          <a:bodyPr anchor="t"/>
          <a:lstStyle>
            <a:lvl1pPr algn="l">
              <a:defRPr sz="4200" b="1" cap="all">
                <a:latin typeface="HG丸ｺﾞｼｯｸM-PRO"/>
                <a:ea typeface="HG丸ｺﾞｼｯｸM-PRO"/>
                <a:cs typeface="HG丸ｺﾞｼｯｸM-PRO"/>
              </a:defRPr>
            </a:lvl1pPr>
          </a:lstStyle>
          <a:p>
            <a:r>
              <a:rPr kumimoji="1" lang="ja-JP" altLang="en-US" dirty="0" smtClean="0"/>
              <a:t>マスタ タイトルの書式設定</a:t>
            </a:r>
            <a:endParaRPr kumimoji="1" lang="ja-JP" altLang="en-US" dirty="0"/>
          </a:p>
        </p:txBody>
      </p:sp>
      <p:sp>
        <p:nvSpPr>
          <p:cNvPr id="3" name="テキスト プレースホルダ 2"/>
          <p:cNvSpPr>
            <a:spLocks noGrp="1"/>
          </p:cNvSpPr>
          <p:nvPr>
            <p:ph type="body" idx="1"/>
          </p:nvPr>
        </p:nvSpPr>
        <p:spPr>
          <a:xfrm>
            <a:off x="782507" y="2906716"/>
            <a:ext cx="8420100" cy="1500187"/>
          </a:xfrm>
        </p:spPr>
        <p:txBody>
          <a:bodyPr anchor="b"/>
          <a:lstStyle>
            <a:lvl1pPr marL="0" indent="0">
              <a:buNone/>
              <a:defRPr sz="2000">
                <a:solidFill>
                  <a:schemeClr val="tx1">
                    <a:tint val="75000"/>
                  </a:schemeClr>
                </a:solidFill>
                <a:latin typeface="HG丸ｺﾞｼｯｸM-PRO"/>
                <a:ea typeface="HG丸ｺﾞｼｯｸM-PRO"/>
                <a:cs typeface="HG丸ｺﾞｼｯｸM-PRO"/>
              </a:defRPr>
            </a:lvl1pPr>
            <a:lvl2pPr marL="474020" indent="0">
              <a:buNone/>
              <a:defRPr sz="1900">
                <a:solidFill>
                  <a:schemeClr val="tx1">
                    <a:tint val="75000"/>
                  </a:schemeClr>
                </a:solidFill>
              </a:defRPr>
            </a:lvl2pPr>
            <a:lvl3pPr marL="948039" indent="0">
              <a:buNone/>
              <a:defRPr sz="1700">
                <a:solidFill>
                  <a:schemeClr val="tx1">
                    <a:tint val="75000"/>
                  </a:schemeClr>
                </a:solidFill>
              </a:defRPr>
            </a:lvl3pPr>
            <a:lvl4pPr marL="1422059" indent="0">
              <a:buNone/>
              <a:defRPr sz="1500">
                <a:solidFill>
                  <a:schemeClr val="tx1">
                    <a:tint val="75000"/>
                  </a:schemeClr>
                </a:solidFill>
              </a:defRPr>
            </a:lvl4pPr>
            <a:lvl5pPr marL="1896078" indent="0">
              <a:buNone/>
              <a:defRPr sz="1500">
                <a:solidFill>
                  <a:schemeClr val="tx1">
                    <a:tint val="75000"/>
                  </a:schemeClr>
                </a:solidFill>
              </a:defRPr>
            </a:lvl5pPr>
            <a:lvl6pPr marL="2370098" indent="0">
              <a:buNone/>
              <a:defRPr sz="1500">
                <a:solidFill>
                  <a:schemeClr val="tx1">
                    <a:tint val="75000"/>
                  </a:schemeClr>
                </a:solidFill>
              </a:defRPr>
            </a:lvl6pPr>
            <a:lvl7pPr marL="2844116" indent="0">
              <a:buNone/>
              <a:defRPr sz="1500">
                <a:solidFill>
                  <a:schemeClr val="tx1">
                    <a:tint val="75000"/>
                  </a:schemeClr>
                </a:solidFill>
              </a:defRPr>
            </a:lvl7pPr>
            <a:lvl8pPr marL="3318137" indent="0">
              <a:buNone/>
              <a:defRPr sz="1500">
                <a:solidFill>
                  <a:schemeClr val="tx1">
                    <a:tint val="75000"/>
                  </a:schemeClr>
                </a:solidFill>
              </a:defRPr>
            </a:lvl8pPr>
            <a:lvl9pPr marL="3792156" indent="0">
              <a:buNone/>
              <a:defRPr sz="1500">
                <a:solidFill>
                  <a:schemeClr val="tx1">
                    <a:tint val="75000"/>
                  </a:schemeClr>
                </a:solidFill>
              </a:defRPr>
            </a:lvl9pPr>
          </a:lstStyle>
          <a:p>
            <a:pPr lvl="0"/>
            <a:r>
              <a:rPr kumimoji="1" lang="ja-JP" altLang="en-US" dirty="0" smtClean="0"/>
              <a:t>マスタ テキストの書式設定</a:t>
            </a:r>
          </a:p>
        </p:txBody>
      </p:sp>
      <p:sp>
        <p:nvSpPr>
          <p:cNvPr id="4" name="日付プレースホルダ 3"/>
          <p:cNvSpPr>
            <a:spLocks noGrp="1"/>
          </p:cNvSpPr>
          <p:nvPr>
            <p:ph type="dt" sz="half" idx="10"/>
          </p:nvPr>
        </p:nvSpPr>
        <p:spPr>
          <a:xfrm>
            <a:off x="495304" y="6356355"/>
            <a:ext cx="2311400" cy="365124"/>
          </a:xfrm>
          <a:prstGeom prst="rect">
            <a:avLst/>
          </a:prstGeom>
        </p:spPr>
        <p:txBody>
          <a:bodyPr lIns="94804" tIns="47401" rIns="94804" bIns="47401"/>
          <a:lstStyle>
            <a:lvl1pPr>
              <a:defRPr>
                <a:ea typeface="HG丸ｺﾞｼｯｸM-PRO"/>
              </a:defRPr>
            </a:lvl1pPr>
          </a:lstStyle>
          <a:p>
            <a:fld id="{E90ED720-0104-4369-84BC-D37694168613}" type="datetimeFigureOut">
              <a:rPr lang="ja-JP" altLang="en-US" smtClean="0">
                <a:solidFill>
                  <a:prstClr val="black"/>
                </a:solidFill>
              </a:rPr>
              <a:pPr/>
              <a:t>2016/7/27</a:t>
            </a:fld>
            <a:endParaRPr lang="ja-JP" altLang="en-US" dirty="0">
              <a:solidFill>
                <a:prstClr val="black"/>
              </a:solidFill>
            </a:endParaRPr>
          </a:p>
        </p:txBody>
      </p:sp>
      <p:sp>
        <p:nvSpPr>
          <p:cNvPr id="5" name="フッター プレースホルダ 4"/>
          <p:cNvSpPr>
            <a:spLocks noGrp="1"/>
          </p:cNvSpPr>
          <p:nvPr>
            <p:ph type="ftr" sz="quarter" idx="11"/>
          </p:nvPr>
        </p:nvSpPr>
        <p:spPr/>
        <p:txBody>
          <a:bodyPr/>
          <a:lstStyle>
            <a:lvl1pPr>
              <a:defRPr>
                <a:latin typeface="HG丸ｺﾞｼｯｸM-PRO"/>
                <a:ea typeface="HG丸ｺﾞｼｯｸM-PRO"/>
                <a:cs typeface="HG丸ｺﾞｼｯｸM-PRO"/>
              </a:defRPr>
            </a:lvl1pPr>
          </a:lstStyle>
          <a:p>
            <a:endParaRPr lang="ja-JP" altLang="en-US" dirty="0">
              <a:solidFill>
                <a:prstClr val="black">
                  <a:tint val="75000"/>
                </a:prstClr>
              </a:solidFill>
            </a:endParaRPr>
          </a:p>
        </p:txBody>
      </p:sp>
      <p:sp>
        <p:nvSpPr>
          <p:cNvPr id="6" name="スライド番号プレースホルダ 5"/>
          <p:cNvSpPr>
            <a:spLocks noGrp="1"/>
          </p:cNvSpPr>
          <p:nvPr>
            <p:ph type="sldNum" sz="quarter" idx="12"/>
          </p:nvPr>
        </p:nvSpPr>
        <p:spPr>
          <a:xfrm>
            <a:off x="7099305" y="6356355"/>
            <a:ext cx="2311400" cy="365124"/>
          </a:xfrm>
          <a:prstGeom prst="rect">
            <a:avLst/>
          </a:prstGeom>
        </p:spPr>
        <p:txBody>
          <a:bodyPr lIns="94804" tIns="47401" rIns="94804" bIns="47401"/>
          <a:lstStyle>
            <a:lvl1pPr>
              <a:defRPr>
                <a:ea typeface="HG丸ｺﾞｼｯｸM-PRO"/>
              </a:defRPr>
            </a:lvl1pPr>
          </a:lstStyle>
          <a:p>
            <a:fld id="{D2D8002D-B5B0-4BAC-B1F6-782DDCCE6D9C}" type="slidenum">
              <a:rPr lang="ja-JP" altLang="en-US" smtClean="0">
                <a:solidFill>
                  <a:prstClr val="black"/>
                </a:solidFill>
              </a:rPr>
              <a:pPr/>
              <a:t>‹#›</a:t>
            </a:fld>
            <a:endParaRPr lang="ja-JP" altLang="en-US" dirty="0">
              <a:solidFill>
                <a:prstClr val="black"/>
              </a:solidFill>
            </a:endParaRPr>
          </a:p>
        </p:txBody>
      </p:sp>
    </p:spTree>
    <p:extLst>
      <p:ext uri="{BB962C8B-B14F-4D97-AF65-F5344CB8AC3E}">
        <p14:creationId xmlns:p14="http://schemas.microsoft.com/office/powerpoint/2010/main" val="1851919422"/>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atin typeface="HG丸ｺﾞｼｯｸM-PRO"/>
                <a:ea typeface="HG丸ｺﾞｼｯｸM-PRO"/>
                <a:cs typeface="HG丸ｺﾞｼｯｸM-PRO"/>
              </a:defRPr>
            </a:lvl1pPr>
          </a:lstStyle>
          <a:p>
            <a:r>
              <a:rPr kumimoji="1" lang="ja-JP" altLang="en-US" dirty="0" smtClean="0"/>
              <a:t>マスタ タイトルの書式設定</a:t>
            </a:r>
            <a:endParaRPr kumimoji="1" lang="ja-JP" altLang="en-US" dirty="0"/>
          </a:p>
        </p:txBody>
      </p:sp>
      <p:sp>
        <p:nvSpPr>
          <p:cNvPr id="3" name="コンテンツ プレースホルダ 2"/>
          <p:cNvSpPr>
            <a:spLocks noGrp="1"/>
          </p:cNvSpPr>
          <p:nvPr>
            <p:ph sz="half" idx="1"/>
          </p:nvPr>
        </p:nvSpPr>
        <p:spPr>
          <a:xfrm>
            <a:off x="495301" y="1600202"/>
            <a:ext cx="4375149" cy="4525964"/>
          </a:xfrm>
        </p:spPr>
        <p:txBody>
          <a:bodyPr/>
          <a:lstStyle>
            <a:lvl1pPr>
              <a:defRPr sz="2900">
                <a:latin typeface="HG丸ｺﾞｼｯｸM-PRO"/>
                <a:ea typeface="HG丸ｺﾞｼｯｸM-PRO"/>
                <a:cs typeface="HG丸ｺﾞｼｯｸM-PRO"/>
              </a:defRPr>
            </a:lvl1pPr>
            <a:lvl2pPr>
              <a:defRPr sz="2500">
                <a:latin typeface="HG丸ｺﾞｼｯｸM-PRO"/>
                <a:ea typeface="HG丸ｺﾞｼｯｸM-PRO"/>
                <a:cs typeface="HG丸ｺﾞｼｯｸM-PRO"/>
              </a:defRPr>
            </a:lvl2pPr>
            <a:lvl3pPr>
              <a:defRPr sz="2000">
                <a:latin typeface="HG丸ｺﾞｼｯｸM-PRO"/>
                <a:ea typeface="HG丸ｺﾞｼｯｸM-PRO"/>
                <a:cs typeface="HG丸ｺﾞｼｯｸM-PRO"/>
              </a:defRPr>
            </a:lvl3pPr>
            <a:lvl4pPr>
              <a:defRPr sz="1900">
                <a:latin typeface="HG丸ｺﾞｼｯｸM-PRO"/>
                <a:ea typeface="HG丸ｺﾞｼｯｸM-PRO"/>
                <a:cs typeface="HG丸ｺﾞｼｯｸM-PRO"/>
              </a:defRPr>
            </a:lvl4pPr>
            <a:lvl5pPr>
              <a:defRPr sz="1900">
                <a:latin typeface="HG丸ｺﾞｼｯｸM-PRO"/>
                <a:ea typeface="HG丸ｺﾞｼｯｸM-PRO"/>
                <a:cs typeface="HG丸ｺﾞｼｯｸM-PRO"/>
              </a:defRPr>
            </a:lvl5pPr>
            <a:lvl6pPr>
              <a:defRPr sz="1900"/>
            </a:lvl6pPr>
            <a:lvl7pPr>
              <a:defRPr sz="1900"/>
            </a:lvl7pPr>
            <a:lvl8pPr>
              <a:defRPr sz="1900"/>
            </a:lvl8pPr>
            <a:lvl9pPr>
              <a:defRPr sz="1900"/>
            </a:lvl9pPr>
          </a:lstStyle>
          <a:p>
            <a:pPr lvl="0"/>
            <a:r>
              <a:rPr kumimoji="1" lang="ja-JP" altLang="en-US" dirty="0" smtClean="0"/>
              <a:t>マスタ テキストの書式設定</a:t>
            </a:r>
          </a:p>
          <a:p>
            <a:pPr lvl="1"/>
            <a:r>
              <a:rPr kumimoji="1" lang="ja-JP" altLang="en-US" dirty="0" smtClean="0"/>
              <a:t>第 </a:t>
            </a:r>
            <a:r>
              <a:rPr kumimoji="1" lang="en-US" altLang="ja-JP" dirty="0" smtClean="0"/>
              <a:t>2 </a:t>
            </a:r>
            <a:r>
              <a:rPr kumimoji="1" lang="ja-JP" altLang="en-US" dirty="0" smtClean="0"/>
              <a:t>レベル</a:t>
            </a:r>
          </a:p>
          <a:p>
            <a:pPr lvl="2"/>
            <a:r>
              <a:rPr kumimoji="1" lang="ja-JP" altLang="en-US" dirty="0" smtClean="0"/>
              <a:t>第 </a:t>
            </a:r>
            <a:r>
              <a:rPr kumimoji="1" lang="en-US" altLang="ja-JP" dirty="0" smtClean="0"/>
              <a:t>3 </a:t>
            </a:r>
            <a:r>
              <a:rPr kumimoji="1" lang="ja-JP" altLang="en-US" dirty="0" smtClean="0"/>
              <a:t>レベル</a:t>
            </a:r>
          </a:p>
          <a:p>
            <a:pPr lvl="3"/>
            <a:r>
              <a:rPr kumimoji="1" lang="ja-JP" altLang="en-US" dirty="0" smtClean="0"/>
              <a:t>第 </a:t>
            </a:r>
            <a:r>
              <a:rPr kumimoji="1" lang="en-US" altLang="ja-JP" dirty="0" smtClean="0"/>
              <a:t>4 </a:t>
            </a:r>
            <a:r>
              <a:rPr kumimoji="1" lang="ja-JP" altLang="en-US" dirty="0" smtClean="0"/>
              <a:t>レベル</a:t>
            </a:r>
          </a:p>
          <a:p>
            <a:pPr lvl="4"/>
            <a:r>
              <a:rPr kumimoji="1" lang="ja-JP" altLang="en-US" dirty="0" smtClean="0"/>
              <a:t>第 </a:t>
            </a:r>
            <a:r>
              <a:rPr kumimoji="1" lang="en-US" altLang="ja-JP" dirty="0" smtClean="0"/>
              <a:t>5 </a:t>
            </a:r>
            <a:r>
              <a:rPr kumimoji="1" lang="ja-JP" altLang="en-US" dirty="0" smtClean="0"/>
              <a:t>レベル</a:t>
            </a:r>
            <a:endParaRPr kumimoji="1" lang="ja-JP" altLang="en-US" dirty="0"/>
          </a:p>
        </p:txBody>
      </p:sp>
      <p:sp>
        <p:nvSpPr>
          <p:cNvPr id="4" name="コンテンツ プレースホルダ 3"/>
          <p:cNvSpPr>
            <a:spLocks noGrp="1"/>
          </p:cNvSpPr>
          <p:nvPr>
            <p:ph sz="half" idx="2"/>
          </p:nvPr>
        </p:nvSpPr>
        <p:spPr>
          <a:xfrm>
            <a:off x="5035552" y="1600202"/>
            <a:ext cx="4375149" cy="4525964"/>
          </a:xfrm>
        </p:spPr>
        <p:txBody>
          <a:bodyPr/>
          <a:lstStyle>
            <a:lvl1pPr>
              <a:defRPr sz="2900">
                <a:latin typeface="HG丸ｺﾞｼｯｸM-PRO"/>
                <a:ea typeface="HG丸ｺﾞｼｯｸM-PRO"/>
                <a:cs typeface="HG丸ｺﾞｼｯｸM-PRO"/>
              </a:defRPr>
            </a:lvl1pPr>
            <a:lvl2pPr>
              <a:defRPr sz="2500">
                <a:latin typeface="HG丸ｺﾞｼｯｸM-PRO"/>
                <a:ea typeface="HG丸ｺﾞｼｯｸM-PRO"/>
                <a:cs typeface="HG丸ｺﾞｼｯｸM-PRO"/>
              </a:defRPr>
            </a:lvl2pPr>
            <a:lvl3pPr>
              <a:defRPr sz="2000">
                <a:latin typeface="HG丸ｺﾞｼｯｸM-PRO"/>
                <a:ea typeface="HG丸ｺﾞｼｯｸM-PRO"/>
                <a:cs typeface="HG丸ｺﾞｼｯｸM-PRO"/>
              </a:defRPr>
            </a:lvl3pPr>
            <a:lvl4pPr>
              <a:defRPr sz="1900">
                <a:latin typeface="HG丸ｺﾞｼｯｸM-PRO"/>
                <a:ea typeface="HG丸ｺﾞｼｯｸM-PRO"/>
                <a:cs typeface="HG丸ｺﾞｼｯｸM-PRO"/>
              </a:defRPr>
            </a:lvl4pPr>
            <a:lvl5pPr>
              <a:defRPr sz="1900">
                <a:latin typeface="HG丸ｺﾞｼｯｸM-PRO"/>
                <a:ea typeface="HG丸ｺﾞｼｯｸM-PRO"/>
                <a:cs typeface="HG丸ｺﾞｼｯｸM-PRO"/>
              </a:defRPr>
            </a:lvl5pPr>
            <a:lvl6pPr>
              <a:defRPr sz="1900"/>
            </a:lvl6pPr>
            <a:lvl7pPr>
              <a:defRPr sz="1900"/>
            </a:lvl7pPr>
            <a:lvl8pPr>
              <a:defRPr sz="1900"/>
            </a:lvl8pPr>
            <a:lvl9pPr>
              <a:defRPr sz="1900"/>
            </a:lvl9pPr>
          </a:lstStyle>
          <a:p>
            <a:pPr lvl="0"/>
            <a:r>
              <a:rPr kumimoji="1" lang="ja-JP" altLang="en-US" dirty="0" smtClean="0"/>
              <a:t>マスタ テキストの書式設定</a:t>
            </a:r>
          </a:p>
          <a:p>
            <a:pPr lvl="1"/>
            <a:r>
              <a:rPr kumimoji="1" lang="ja-JP" altLang="en-US" dirty="0" smtClean="0"/>
              <a:t>第 </a:t>
            </a:r>
            <a:r>
              <a:rPr kumimoji="1" lang="en-US" altLang="ja-JP" dirty="0" smtClean="0"/>
              <a:t>2 </a:t>
            </a:r>
            <a:r>
              <a:rPr kumimoji="1" lang="ja-JP" altLang="en-US" dirty="0" smtClean="0"/>
              <a:t>レベル</a:t>
            </a:r>
          </a:p>
          <a:p>
            <a:pPr lvl="2"/>
            <a:r>
              <a:rPr kumimoji="1" lang="ja-JP" altLang="en-US" dirty="0" smtClean="0"/>
              <a:t>第 </a:t>
            </a:r>
            <a:r>
              <a:rPr kumimoji="1" lang="en-US" altLang="ja-JP" dirty="0" smtClean="0"/>
              <a:t>3 </a:t>
            </a:r>
            <a:r>
              <a:rPr kumimoji="1" lang="ja-JP" altLang="en-US" dirty="0" smtClean="0"/>
              <a:t>レベル</a:t>
            </a:r>
          </a:p>
          <a:p>
            <a:pPr lvl="3"/>
            <a:r>
              <a:rPr kumimoji="1" lang="ja-JP" altLang="en-US" dirty="0" smtClean="0"/>
              <a:t>第 </a:t>
            </a:r>
            <a:r>
              <a:rPr kumimoji="1" lang="en-US" altLang="ja-JP" dirty="0" smtClean="0"/>
              <a:t>4 </a:t>
            </a:r>
            <a:r>
              <a:rPr kumimoji="1" lang="ja-JP" altLang="en-US" dirty="0" smtClean="0"/>
              <a:t>レベル</a:t>
            </a:r>
          </a:p>
          <a:p>
            <a:pPr lvl="4"/>
            <a:r>
              <a:rPr kumimoji="1" lang="ja-JP" altLang="en-US" dirty="0" smtClean="0"/>
              <a:t>第 </a:t>
            </a:r>
            <a:r>
              <a:rPr kumimoji="1" lang="en-US" altLang="ja-JP" dirty="0" smtClean="0"/>
              <a:t>5 </a:t>
            </a:r>
            <a:r>
              <a:rPr kumimoji="1" lang="ja-JP" altLang="en-US" dirty="0" smtClean="0"/>
              <a:t>レベル</a:t>
            </a:r>
            <a:endParaRPr kumimoji="1" lang="ja-JP" altLang="en-US" dirty="0"/>
          </a:p>
        </p:txBody>
      </p:sp>
      <p:sp>
        <p:nvSpPr>
          <p:cNvPr id="5" name="日付プレースホルダ 4"/>
          <p:cNvSpPr>
            <a:spLocks noGrp="1"/>
          </p:cNvSpPr>
          <p:nvPr>
            <p:ph type="dt" sz="half" idx="10"/>
          </p:nvPr>
        </p:nvSpPr>
        <p:spPr>
          <a:xfrm>
            <a:off x="495304" y="6356355"/>
            <a:ext cx="2311400" cy="365124"/>
          </a:xfrm>
          <a:prstGeom prst="rect">
            <a:avLst/>
          </a:prstGeom>
        </p:spPr>
        <p:txBody>
          <a:bodyPr lIns="94804" tIns="47401" rIns="94804" bIns="47401"/>
          <a:lstStyle>
            <a:lvl1pPr>
              <a:defRPr>
                <a:ea typeface="HG丸ｺﾞｼｯｸM-PRO"/>
              </a:defRPr>
            </a:lvl1pPr>
          </a:lstStyle>
          <a:p>
            <a:fld id="{E90ED720-0104-4369-84BC-D37694168613}" type="datetimeFigureOut">
              <a:rPr lang="ja-JP" altLang="en-US" smtClean="0">
                <a:solidFill>
                  <a:prstClr val="black"/>
                </a:solidFill>
              </a:rPr>
              <a:pPr/>
              <a:t>2016/7/27</a:t>
            </a:fld>
            <a:endParaRPr lang="ja-JP" altLang="en-US" dirty="0">
              <a:solidFill>
                <a:prstClr val="black"/>
              </a:solidFill>
            </a:endParaRPr>
          </a:p>
        </p:txBody>
      </p:sp>
      <p:sp>
        <p:nvSpPr>
          <p:cNvPr id="6" name="フッター プレースホルダ 5"/>
          <p:cNvSpPr>
            <a:spLocks noGrp="1"/>
          </p:cNvSpPr>
          <p:nvPr>
            <p:ph type="ftr" sz="quarter" idx="11"/>
          </p:nvPr>
        </p:nvSpPr>
        <p:spPr/>
        <p:txBody>
          <a:bodyPr/>
          <a:lstStyle>
            <a:lvl1pPr>
              <a:defRPr>
                <a:latin typeface="HG丸ｺﾞｼｯｸM-PRO"/>
                <a:ea typeface="HG丸ｺﾞｼｯｸM-PRO"/>
                <a:cs typeface="HG丸ｺﾞｼｯｸM-PRO"/>
              </a:defRPr>
            </a:lvl1pPr>
          </a:lstStyle>
          <a:p>
            <a:endParaRPr lang="ja-JP" altLang="en-US" dirty="0">
              <a:solidFill>
                <a:prstClr val="black">
                  <a:tint val="75000"/>
                </a:prstClr>
              </a:solidFill>
            </a:endParaRPr>
          </a:p>
        </p:txBody>
      </p:sp>
      <p:sp>
        <p:nvSpPr>
          <p:cNvPr id="7" name="スライド番号プレースホルダ 6"/>
          <p:cNvSpPr>
            <a:spLocks noGrp="1"/>
          </p:cNvSpPr>
          <p:nvPr>
            <p:ph type="sldNum" sz="quarter" idx="12"/>
          </p:nvPr>
        </p:nvSpPr>
        <p:spPr>
          <a:xfrm>
            <a:off x="7099305" y="6356355"/>
            <a:ext cx="2311400" cy="365124"/>
          </a:xfrm>
          <a:prstGeom prst="rect">
            <a:avLst/>
          </a:prstGeom>
        </p:spPr>
        <p:txBody>
          <a:bodyPr lIns="94804" tIns="47401" rIns="94804" bIns="47401"/>
          <a:lstStyle>
            <a:lvl1pPr>
              <a:defRPr>
                <a:ea typeface="HG丸ｺﾞｼｯｸM-PRO"/>
              </a:defRPr>
            </a:lvl1pPr>
          </a:lstStyle>
          <a:p>
            <a:fld id="{D2D8002D-B5B0-4BAC-B1F6-782DDCCE6D9C}" type="slidenum">
              <a:rPr lang="ja-JP" altLang="en-US" smtClean="0">
                <a:solidFill>
                  <a:prstClr val="black"/>
                </a:solidFill>
              </a:rPr>
              <a:pPr/>
              <a:t>‹#›</a:t>
            </a:fld>
            <a:endParaRPr lang="ja-JP" altLang="en-US" dirty="0">
              <a:solidFill>
                <a:prstClr val="black"/>
              </a:solidFill>
            </a:endParaRPr>
          </a:p>
        </p:txBody>
      </p:sp>
    </p:spTree>
    <p:extLst>
      <p:ext uri="{BB962C8B-B14F-4D97-AF65-F5344CB8AC3E}">
        <p14:creationId xmlns:p14="http://schemas.microsoft.com/office/powerpoint/2010/main" val="3414911063"/>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atin typeface="HG丸ｺﾞｼｯｸM-PRO"/>
                <a:ea typeface="HG丸ｺﾞｼｯｸM-PRO"/>
                <a:cs typeface="HG丸ｺﾞｼｯｸM-PRO"/>
              </a:defRPr>
            </a:lvl1pPr>
          </a:lstStyle>
          <a:p>
            <a:r>
              <a:rPr kumimoji="1" lang="ja-JP" altLang="en-US" dirty="0" smtClean="0"/>
              <a:t>マスタ タイトルの書式設定</a:t>
            </a:r>
            <a:endParaRPr kumimoji="1" lang="ja-JP" altLang="en-US" dirty="0"/>
          </a:p>
        </p:txBody>
      </p:sp>
      <p:sp>
        <p:nvSpPr>
          <p:cNvPr id="3" name="テキスト プレースホルダ 2"/>
          <p:cNvSpPr>
            <a:spLocks noGrp="1"/>
          </p:cNvSpPr>
          <p:nvPr>
            <p:ph type="body" idx="1"/>
          </p:nvPr>
        </p:nvSpPr>
        <p:spPr>
          <a:xfrm>
            <a:off x="495303" y="1535117"/>
            <a:ext cx="4376871" cy="639762"/>
          </a:xfrm>
        </p:spPr>
        <p:txBody>
          <a:bodyPr anchor="b"/>
          <a:lstStyle>
            <a:lvl1pPr marL="0" indent="0">
              <a:buNone/>
              <a:defRPr sz="2500" b="1">
                <a:latin typeface="HG丸ｺﾞｼｯｸM-PRO"/>
                <a:ea typeface="HG丸ｺﾞｼｯｸM-PRO"/>
                <a:cs typeface="HG丸ｺﾞｼｯｸM-PRO"/>
              </a:defRPr>
            </a:lvl1pPr>
            <a:lvl2pPr marL="474020" indent="0">
              <a:buNone/>
              <a:defRPr sz="2000" b="1"/>
            </a:lvl2pPr>
            <a:lvl3pPr marL="948039" indent="0">
              <a:buNone/>
              <a:defRPr sz="1900" b="1"/>
            </a:lvl3pPr>
            <a:lvl4pPr marL="1422059" indent="0">
              <a:buNone/>
              <a:defRPr sz="1700" b="1"/>
            </a:lvl4pPr>
            <a:lvl5pPr marL="1896078" indent="0">
              <a:buNone/>
              <a:defRPr sz="1700" b="1"/>
            </a:lvl5pPr>
            <a:lvl6pPr marL="2370098" indent="0">
              <a:buNone/>
              <a:defRPr sz="1700" b="1"/>
            </a:lvl6pPr>
            <a:lvl7pPr marL="2844116" indent="0">
              <a:buNone/>
              <a:defRPr sz="1700" b="1"/>
            </a:lvl7pPr>
            <a:lvl8pPr marL="3318137" indent="0">
              <a:buNone/>
              <a:defRPr sz="1700" b="1"/>
            </a:lvl8pPr>
            <a:lvl9pPr marL="3792156" indent="0">
              <a:buNone/>
              <a:defRPr sz="1700" b="1"/>
            </a:lvl9pPr>
          </a:lstStyle>
          <a:p>
            <a:pPr lvl="0"/>
            <a:r>
              <a:rPr kumimoji="1" lang="ja-JP" altLang="en-US" dirty="0" smtClean="0"/>
              <a:t>マスタ テキストの書式設定</a:t>
            </a:r>
          </a:p>
        </p:txBody>
      </p:sp>
      <p:sp>
        <p:nvSpPr>
          <p:cNvPr id="4" name="コンテンツ プレースホルダ 3"/>
          <p:cNvSpPr>
            <a:spLocks noGrp="1"/>
          </p:cNvSpPr>
          <p:nvPr>
            <p:ph sz="half" idx="2"/>
          </p:nvPr>
        </p:nvSpPr>
        <p:spPr>
          <a:xfrm>
            <a:off x="495303" y="2174878"/>
            <a:ext cx="4376871" cy="3951287"/>
          </a:xfrm>
        </p:spPr>
        <p:txBody>
          <a:bodyPr/>
          <a:lstStyle>
            <a:lvl1pPr>
              <a:defRPr sz="2500">
                <a:latin typeface="HG丸ｺﾞｼｯｸM-PRO"/>
                <a:ea typeface="HG丸ｺﾞｼｯｸM-PRO"/>
                <a:cs typeface="HG丸ｺﾞｼｯｸM-PRO"/>
              </a:defRPr>
            </a:lvl1pPr>
            <a:lvl2pPr>
              <a:defRPr sz="2000">
                <a:latin typeface="HG丸ｺﾞｼｯｸM-PRO"/>
                <a:ea typeface="HG丸ｺﾞｼｯｸM-PRO"/>
                <a:cs typeface="HG丸ｺﾞｼｯｸM-PRO"/>
              </a:defRPr>
            </a:lvl2pPr>
            <a:lvl3pPr>
              <a:defRPr sz="1900">
                <a:latin typeface="HG丸ｺﾞｼｯｸM-PRO"/>
                <a:ea typeface="HG丸ｺﾞｼｯｸM-PRO"/>
                <a:cs typeface="HG丸ｺﾞｼｯｸM-PRO"/>
              </a:defRPr>
            </a:lvl3pPr>
            <a:lvl4pPr>
              <a:defRPr sz="1700">
                <a:latin typeface="HG丸ｺﾞｼｯｸM-PRO"/>
                <a:ea typeface="HG丸ｺﾞｼｯｸM-PRO"/>
                <a:cs typeface="HG丸ｺﾞｼｯｸM-PRO"/>
              </a:defRPr>
            </a:lvl4pPr>
            <a:lvl5pPr>
              <a:defRPr sz="1700">
                <a:latin typeface="HG丸ｺﾞｼｯｸM-PRO"/>
                <a:ea typeface="HG丸ｺﾞｼｯｸM-PRO"/>
                <a:cs typeface="HG丸ｺﾞｼｯｸM-PRO"/>
              </a:defRPr>
            </a:lvl5pPr>
            <a:lvl6pPr>
              <a:defRPr sz="1700"/>
            </a:lvl6pPr>
            <a:lvl7pPr>
              <a:defRPr sz="1700"/>
            </a:lvl7pPr>
            <a:lvl8pPr>
              <a:defRPr sz="1700"/>
            </a:lvl8pPr>
            <a:lvl9pPr>
              <a:defRPr sz="1700"/>
            </a:lvl9pPr>
          </a:lstStyle>
          <a:p>
            <a:pPr lvl="0"/>
            <a:r>
              <a:rPr kumimoji="1" lang="ja-JP" altLang="en-US" dirty="0" smtClean="0"/>
              <a:t>マスタ テキストの書式設定</a:t>
            </a:r>
          </a:p>
          <a:p>
            <a:pPr lvl="1"/>
            <a:r>
              <a:rPr kumimoji="1" lang="ja-JP" altLang="en-US" dirty="0" smtClean="0"/>
              <a:t>第 </a:t>
            </a:r>
            <a:r>
              <a:rPr kumimoji="1" lang="en-US" altLang="ja-JP" dirty="0" smtClean="0"/>
              <a:t>2 </a:t>
            </a:r>
            <a:r>
              <a:rPr kumimoji="1" lang="ja-JP" altLang="en-US" dirty="0" smtClean="0"/>
              <a:t>レベル</a:t>
            </a:r>
          </a:p>
          <a:p>
            <a:pPr lvl="2"/>
            <a:r>
              <a:rPr kumimoji="1" lang="ja-JP" altLang="en-US" dirty="0" smtClean="0"/>
              <a:t>第 </a:t>
            </a:r>
            <a:r>
              <a:rPr kumimoji="1" lang="en-US" altLang="ja-JP" dirty="0" smtClean="0"/>
              <a:t>3 </a:t>
            </a:r>
            <a:r>
              <a:rPr kumimoji="1" lang="ja-JP" altLang="en-US" dirty="0" smtClean="0"/>
              <a:t>レベル</a:t>
            </a:r>
          </a:p>
          <a:p>
            <a:pPr lvl="3"/>
            <a:r>
              <a:rPr kumimoji="1" lang="ja-JP" altLang="en-US" dirty="0" smtClean="0"/>
              <a:t>第 </a:t>
            </a:r>
            <a:r>
              <a:rPr kumimoji="1" lang="en-US" altLang="ja-JP" dirty="0" smtClean="0"/>
              <a:t>4 </a:t>
            </a:r>
            <a:r>
              <a:rPr kumimoji="1" lang="ja-JP" altLang="en-US" dirty="0" smtClean="0"/>
              <a:t>レベル</a:t>
            </a:r>
          </a:p>
          <a:p>
            <a:pPr lvl="4"/>
            <a:r>
              <a:rPr kumimoji="1" lang="ja-JP" altLang="en-US" dirty="0" smtClean="0"/>
              <a:t>第 </a:t>
            </a:r>
            <a:r>
              <a:rPr kumimoji="1" lang="en-US" altLang="ja-JP" dirty="0" smtClean="0"/>
              <a:t>5 </a:t>
            </a:r>
            <a:r>
              <a:rPr kumimoji="1" lang="ja-JP" altLang="en-US" dirty="0" smtClean="0"/>
              <a:t>レベル</a:t>
            </a:r>
            <a:endParaRPr kumimoji="1" lang="ja-JP" altLang="en-US" dirty="0"/>
          </a:p>
        </p:txBody>
      </p:sp>
      <p:sp>
        <p:nvSpPr>
          <p:cNvPr id="5" name="テキスト プレースホルダ 4"/>
          <p:cNvSpPr>
            <a:spLocks noGrp="1"/>
          </p:cNvSpPr>
          <p:nvPr>
            <p:ph type="body" sz="quarter" idx="3"/>
          </p:nvPr>
        </p:nvSpPr>
        <p:spPr>
          <a:xfrm>
            <a:off x="5032112" y="1535117"/>
            <a:ext cx="4378590" cy="639762"/>
          </a:xfrm>
        </p:spPr>
        <p:txBody>
          <a:bodyPr anchor="b"/>
          <a:lstStyle>
            <a:lvl1pPr marL="0" indent="0">
              <a:buNone/>
              <a:defRPr sz="2500" b="1">
                <a:latin typeface="HG丸ｺﾞｼｯｸM-PRO"/>
                <a:ea typeface="HG丸ｺﾞｼｯｸM-PRO"/>
                <a:cs typeface="HG丸ｺﾞｼｯｸM-PRO"/>
              </a:defRPr>
            </a:lvl1pPr>
            <a:lvl2pPr marL="474020" indent="0">
              <a:buNone/>
              <a:defRPr sz="2000" b="1"/>
            </a:lvl2pPr>
            <a:lvl3pPr marL="948039" indent="0">
              <a:buNone/>
              <a:defRPr sz="1900" b="1"/>
            </a:lvl3pPr>
            <a:lvl4pPr marL="1422059" indent="0">
              <a:buNone/>
              <a:defRPr sz="1700" b="1"/>
            </a:lvl4pPr>
            <a:lvl5pPr marL="1896078" indent="0">
              <a:buNone/>
              <a:defRPr sz="1700" b="1"/>
            </a:lvl5pPr>
            <a:lvl6pPr marL="2370098" indent="0">
              <a:buNone/>
              <a:defRPr sz="1700" b="1"/>
            </a:lvl6pPr>
            <a:lvl7pPr marL="2844116" indent="0">
              <a:buNone/>
              <a:defRPr sz="1700" b="1"/>
            </a:lvl7pPr>
            <a:lvl8pPr marL="3318137" indent="0">
              <a:buNone/>
              <a:defRPr sz="1700" b="1"/>
            </a:lvl8pPr>
            <a:lvl9pPr marL="3792156" indent="0">
              <a:buNone/>
              <a:defRPr sz="1700" b="1"/>
            </a:lvl9pPr>
          </a:lstStyle>
          <a:p>
            <a:pPr lvl="0"/>
            <a:r>
              <a:rPr kumimoji="1" lang="ja-JP" altLang="en-US" dirty="0" smtClean="0"/>
              <a:t>マスタ テキストの書式設定</a:t>
            </a:r>
          </a:p>
        </p:txBody>
      </p:sp>
      <p:sp>
        <p:nvSpPr>
          <p:cNvPr id="6" name="コンテンツ プレースホルダ 5"/>
          <p:cNvSpPr>
            <a:spLocks noGrp="1"/>
          </p:cNvSpPr>
          <p:nvPr>
            <p:ph sz="quarter" idx="4"/>
          </p:nvPr>
        </p:nvSpPr>
        <p:spPr>
          <a:xfrm>
            <a:off x="5032112" y="2174878"/>
            <a:ext cx="4378590" cy="3951287"/>
          </a:xfrm>
        </p:spPr>
        <p:txBody>
          <a:bodyPr/>
          <a:lstStyle>
            <a:lvl1pPr>
              <a:defRPr sz="2500">
                <a:latin typeface="HG丸ｺﾞｼｯｸM-PRO"/>
                <a:ea typeface="HG丸ｺﾞｼｯｸM-PRO"/>
                <a:cs typeface="HG丸ｺﾞｼｯｸM-PRO"/>
              </a:defRPr>
            </a:lvl1pPr>
            <a:lvl2pPr>
              <a:defRPr sz="2000">
                <a:latin typeface="HG丸ｺﾞｼｯｸM-PRO"/>
                <a:ea typeface="HG丸ｺﾞｼｯｸM-PRO"/>
                <a:cs typeface="HG丸ｺﾞｼｯｸM-PRO"/>
              </a:defRPr>
            </a:lvl2pPr>
            <a:lvl3pPr>
              <a:defRPr sz="1900">
                <a:latin typeface="HG丸ｺﾞｼｯｸM-PRO"/>
                <a:ea typeface="HG丸ｺﾞｼｯｸM-PRO"/>
                <a:cs typeface="HG丸ｺﾞｼｯｸM-PRO"/>
              </a:defRPr>
            </a:lvl3pPr>
            <a:lvl4pPr>
              <a:defRPr sz="1700">
                <a:latin typeface="HG丸ｺﾞｼｯｸM-PRO"/>
                <a:ea typeface="HG丸ｺﾞｼｯｸM-PRO"/>
                <a:cs typeface="HG丸ｺﾞｼｯｸM-PRO"/>
              </a:defRPr>
            </a:lvl4pPr>
            <a:lvl5pPr>
              <a:defRPr sz="1700">
                <a:latin typeface="HG丸ｺﾞｼｯｸM-PRO"/>
                <a:ea typeface="HG丸ｺﾞｼｯｸM-PRO"/>
                <a:cs typeface="HG丸ｺﾞｼｯｸM-PRO"/>
              </a:defRPr>
            </a:lvl5pPr>
            <a:lvl6pPr>
              <a:defRPr sz="1700"/>
            </a:lvl6pPr>
            <a:lvl7pPr>
              <a:defRPr sz="1700"/>
            </a:lvl7pPr>
            <a:lvl8pPr>
              <a:defRPr sz="1700"/>
            </a:lvl8pPr>
            <a:lvl9pPr>
              <a:defRPr sz="1700"/>
            </a:lvl9pPr>
          </a:lstStyle>
          <a:p>
            <a:pPr lvl="0"/>
            <a:r>
              <a:rPr kumimoji="1" lang="ja-JP" altLang="en-US" dirty="0" smtClean="0"/>
              <a:t>マスタ テキストの書式設定</a:t>
            </a:r>
          </a:p>
          <a:p>
            <a:pPr lvl="1"/>
            <a:r>
              <a:rPr kumimoji="1" lang="ja-JP" altLang="en-US" dirty="0" smtClean="0"/>
              <a:t>第 </a:t>
            </a:r>
            <a:r>
              <a:rPr kumimoji="1" lang="en-US" altLang="ja-JP" dirty="0" smtClean="0"/>
              <a:t>2 </a:t>
            </a:r>
            <a:r>
              <a:rPr kumimoji="1" lang="ja-JP" altLang="en-US" dirty="0" smtClean="0"/>
              <a:t>レベル</a:t>
            </a:r>
          </a:p>
          <a:p>
            <a:pPr lvl="2"/>
            <a:r>
              <a:rPr kumimoji="1" lang="ja-JP" altLang="en-US" dirty="0" smtClean="0"/>
              <a:t>第 </a:t>
            </a:r>
            <a:r>
              <a:rPr kumimoji="1" lang="en-US" altLang="ja-JP" dirty="0" smtClean="0"/>
              <a:t>3 </a:t>
            </a:r>
            <a:r>
              <a:rPr kumimoji="1" lang="ja-JP" altLang="en-US" dirty="0" smtClean="0"/>
              <a:t>レベル</a:t>
            </a:r>
          </a:p>
          <a:p>
            <a:pPr lvl="3"/>
            <a:r>
              <a:rPr kumimoji="1" lang="ja-JP" altLang="en-US" dirty="0" smtClean="0"/>
              <a:t>第 </a:t>
            </a:r>
            <a:r>
              <a:rPr kumimoji="1" lang="en-US" altLang="ja-JP" dirty="0" smtClean="0"/>
              <a:t>4 </a:t>
            </a:r>
            <a:r>
              <a:rPr kumimoji="1" lang="ja-JP" altLang="en-US" dirty="0" smtClean="0"/>
              <a:t>レベル</a:t>
            </a:r>
          </a:p>
          <a:p>
            <a:pPr lvl="4"/>
            <a:r>
              <a:rPr kumimoji="1" lang="ja-JP" altLang="en-US" dirty="0" smtClean="0"/>
              <a:t>第 </a:t>
            </a:r>
            <a:r>
              <a:rPr kumimoji="1" lang="en-US" altLang="ja-JP" dirty="0" smtClean="0"/>
              <a:t>5 </a:t>
            </a:r>
            <a:r>
              <a:rPr kumimoji="1" lang="ja-JP" altLang="en-US" dirty="0" smtClean="0"/>
              <a:t>レベル</a:t>
            </a:r>
            <a:endParaRPr kumimoji="1" lang="ja-JP" altLang="en-US" dirty="0"/>
          </a:p>
        </p:txBody>
      </p:sp>
      <p:sp>
        <p:nvSpPr>
          <p:cNvPr id="7" name="日付プレースホルダ 6"/>
          <p:cNvSpPr>
            <a:spLocks noGrp="1"/>
          </p:cNvSpPr>
          <p:nvPr>
            <p:ph type="dt" sz="half" idx="10"/>
          </p:nvPr>
        </p:nvSpPr>
        <p:spPr>
          <a:xfrm>
            <a:off x="495304" y="6356355"/>
            <a:ext cx="2311400" cy="365124"/>
          </a:xfrm>
          <a:prstGeom prst="rect">
            <a:avLst/>
          </a:prstGeom>
        </p:spPr>
        <p:txBody>
          <a:bodyPr lIns="94804" tIns="47401" rIns="94804" bIns="47401"/>
          <a:lstStyle>
            <a:lvl1pPr>
              <a:defRPr>
                <a:ea typeface="HG丸ｺﾞｼｯｸM-PRO"/>
              </a:defRPr>
            </a:lvl1pPr>
          </a:lstStyle>
          <a:p>
            <a:fld id="{E90ED720-0104-4369-84BC-D37694168613}" type="datetimeFigureOut">
              <a:rPr lang="ja-JP" altLang="en-US" smtClean="0">
                <a:solidFill>
                  <a:prstClr val="black"/>
                </a:solidFill>
              </a:rPr>
              <a:pPr/>
              <a:t>2016/7/27</a:t>
            </a:fld>
            <a:endParaRPr lang="ja-JP" altLang="en-US" dirty="0">
              <a:solidFill>
                <a:prstClr val="black"/>
              </a:solidFill>
            </a:endParaRPr>
          </a:p>
        </p:txBody>
      </p:sp>
      <p:sp>
        <p:nvSpPr>
          <p:cNvPr id="8" name="フッター プレースホルダ 7"/>
          <p:cNvSpPr>
            <a:spLocks noGrp="1"/>
          </p:cNvSpPr>
          <p:nvPr>
            <p:ph type="ftr" sz="quarter" idx="11"/>
          </p:nvPr>
        </p:nvSpPr>
        <p:spPr/>
        <p:txBody>
          <a:bodyPr/>
          <a:lstStyle>
            <a:lvl1pPr>
              <a:defRPr>
                <a:latin typeface="HG丸ｺﾞｼｯｸM-PRO"/>
                <a:ea typeface="HG丸ｺﾞｼｯｸM-PRO"/>
                <a:cs typeface="HG丸ｺﾞｼｯｸM-PRO"/>
              </a:defRPr>
            </a:lvl1pPr>
          </a:lstStyle>
          <a:p>
            <a:endParaRPr lang="ja-JP" altLang="en-US" dirty="0">
              <a:solidFill>
                <a:prstClr val="black">
                  <a:tint val="75000"/>
                </a:prstClr>
              </a:solidFill>
            </a:endParaRPr>
          </a:p>
        </p:txBody>
      </p:sp>
      <p:sp>
        <p:nvSpPr>
          <p:cNvPr id="9" name="スライド番号プレースホルダ 8"/>
          <p:cNvSpPr>
            <a:spLocks noGrp="1"/>
          </p:cNvSpPr>
          <p:nvPr>
            <p:ph type="sldNum" sz="quarter" idx="12"/>
          </p:nvPr>
        </p:nvSpPr>
        <p:spPr>
          <a:xfrm>
            <a:off x="7099305" y="6356355"/>
            <a:ext cx="2311400" cy="365124"/>
          </a:xfrm>
          <a:prstGeom prst="rect">
            <a:avLst/>
          </a:prstGeom>
        </p:spPr>
        <p:txBody>
          <a:bodyPr lIns="94804" tIns="47401" rIns="94804" bIns="47401"/>
          <a:lstStyle>
            <a:lvl1pPr>
              <a:defRPr>
                <a:ea typeface="HG丸ｺﾞｼｯｸM-PRO"/>
              </a:defRPr>
            </a:lvl1pPr>
          </a:lstStyle>
          <a:p>
            <a:fld id="{D2D8002D-B5B0-4BAC-B1F6-782DDCCE6D9C}" type="slidenum">
              <a:rPr lang="ja-JP" altLang="en-US" smtClean="0">
                <a:solidFill>
                  <a:prstClr val="black"/>
                </a:solidFill>
              </a:rPr>
              <a:pPr/>
              <a:t>‹#›</a:t>
            </a:fld>
            <a:endParaRPr lang="ja-JP" altLang="en-US" dirty="0">
              <a:solidFill>
                <a:prstClr val="black"/>
              </a:solidFill>
            </a:endParaRPr>
          </a:p>
        </p:txBody>
      </p:sp>
    </p:spTree>
    <p:extLst>
      <p:ext uri="{BB962C8B-B14F-4D97-AF65-F5344CB8AC3E}">
        <p14:creationId xmlns:p14="http://schemas.microsoft.com/office/powerpoint/2010/main" val="359545782"/>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atin typeface="HG丸ｺﾞｼｯｸM-PRO"/>
                <a:ea typeface="HG丸ｺﾞｼｯｸM-PRO"/>
                <a:cs typeface="HG丸ｺﾞｼｯｸM-PRO"/>
              </a:defRPr>
            </a:lvl1pPr>
          </a:lstStyle>
          <a:p>
            <a:r>
              <a:rPr kumimoji="1" lang="ja-JP" altLang="en-US" dirty="0" smtClean="0"/>
              <a:t>マスタ タイトルの書式設定</a:t>
            </a:r>
            <a:endParaRPr kumimoji="1" lang="ja-JP" altLang="en-US" dirty="0"/>
          </a:p>
        </p:txBody>
      </p:sp>
      <p:sp>
        <p:nvSpPr>
          <p:cNvPr id="3" name="日付プレースホルダ 2"/>
          <p:cNvSpPr>
            <a:spLocks noGrp="1"/>
          </p:cNvSpPr>
          <p:nvPr>
            <p:ph type="dt" sz="half" idx="10"/>
          </p:nvPr>
        </p:nvSpPr>
        <p:spPr>
          <a:xfrm>
            <a:off x="495304" y="6356355"/>
            <a:ext cx="2311400" cy="365124"/>
          </a:xfrm>
          <a:prstGeom prst="rect">
            <a:avLst/>
          </a:prstGeom>
        </p:spPr>
        <p:txBody>
          <a:bodyPr lIns="94804" tIns="47401" rIns="94804" bIns="47401"/>
          <a:lstStyle>
            <a:lvl1pPr>
              <a:defRPr>
                <a:ea typeface="HG丸ｺﾞｼｯｸM-PRO"/>
              </a:defRPr>
            </a:lvl1pPr>
          </a:lstStyle>
          <a:p>
            <a:fld id="{E90ED720-0104-4369-84BC-D37694168613}" type="datetimeFigureOut">
              <a:rPr lang="ja-JP" altLang="en-US" smtClean="0">
                <a:solidFill>
                  <a:prstClr val="black"/>
                </a:solidFill>
              </a:rPr>
              <a:pPr/>
              <a:t>2016/7/27</a:t>
            </a:fld>
            <a:endParaRPr lang="ja-JP" altLang="en-US" dirty="0">
              <a:solidFill>
                <a:prstClr val="black"/>
              </a:solidFill>
            </a:endParaRPr>
          </a:p>
        </p:txBody>
      </p:sp>
      <p:sp>
        <p:nvSpPr>
          <p:cNvPr id="4" name="フッター プレースホルダ 3"/>
          <p:cNvSpPr>
            <a:spLocks noGrp="1"/>
          </p:cNvSpPr>
          <p:nvPr>
            <p:ph type="ftr" sz="quarter" idx="11"/>
          </p:nvPr>
        </p:nvSpPr>
        <p:spPr/>
        <p:txBody>
          <a:bodyPr/>
          <a:lstStyle>
            <a:lvl1pPr>
              <a:defRPr>
                <a:latin typeface="HG丸ｺﾞｼｯｸM-PRO"/>
                <a:ea typeface="HG丸ｺﾞｼｯｸM-PRO"/>
                <a:cs typeface="HG丸ｺﾞｼｯｸM-PRO"/>
              </a:defRPr>
            </a:lvl1pPr>
          </a:lstStyle>
          <a:p>
            <a:endParaRPr lang="ja-JP" altLang="en-US" dirty="0">
              <a:solidFill>
                <a:prstClr val="black">
                  <a:tint val="75000"/>
                </a:prstClr>
              </a:solidFill>
            </a:endParaRPr>
          </a:p>
        </p:txBody>
      </p:sp>
      <p:sp>
        <p:nvSpPr>
          <p:cNvPr id="5" name="スライド番号プレースホルダ 4"/>
          <p:cNvSpPr>
            <a:spLocks noGrp="1"/>
          </p:cNvSpPr>
          <p:nvPr>
            <p:ph type="sldNum" sz="quarter" idx="12"/>
          </p:nvPr>
        </p:nvSpPr>
        <p:spPr>
          <a:xfrm>
            <a:off x="7099305" y="6356355"/>
            <a:ext cx="2311400" cy="365124"/>
          </a:xfrm>
          <a:prstGeom prst="rect">
            <a:avLst/>
          </a:prstGeom>
        </p:spPr>
        <p:txBody>
          <a:bodyPr lIns="94804" tIns="47401" rIns="94804" bIns="47401"/>
          <a:lstStyle>
            <a:lvl1pPr>
              <a:defRPr>
                <a:ea typeface="HG丸ｺﾞｼｯｸM-PRO"/>
              </a:defRPr>
            </a:lvl1pPr>
          </a:lstStyle>
          <a:p>
            <a:fld id="{D2D8002D-B5B0-4BAC-B1F6-782DDCCE6D9C}" type="slidenum">
              <a:rPr lang="ja-JP" altLang="en-US" smtClean="0">
                <a:solidFill>
                  <a:prstClr val="black"/>
                </a:solidFill>
              </a:rPr>
              <a:pPr/>
              <a:t>‹#›</a:t>
            </a:fld>
            <a:endParaRPr lang="ja-JP" altLang="en-US" dirty="0">
              <a:solidFill>
                <a:prstClr val="black"/>
              </a:solidFill>
            </a:endParaRPr>
          </a:p>
        </p:txBody>
      </p:sp>
    </p:spTree>
    <p:extLst>
      <p:ext uri="{BB962C8B-B14F-4D97-AF65-F5344CB8AC3E}">
        <p14:creationId xmlns:p14="http://schemas.microsoft.com/office/powerpoint/2010/main" val="3211141677"/>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1"/>
          <p:cNvSpPr>
            <a:spLocks noGrp="1"/>
          </p:cNvSpPr>
          <p:nvPr>
            <p:ph type="dt" sz="half" idx="10"/>
          </p:nvPr>
        </p:nvSpPr>
        <p:spPr>
          <a:xfrm>
            <a:off x="495304" y="6356355"/>
            <a:ext cx="2311400" cy="365124"/>
          </a:xfrm>
          <a:prstGeom prst="rect">
            <a:avLst/>
          </a:prstGeom>
        </p:spPr>
        <p:txBody>
          <a:bodyPr lIns="94804" tIns="47401" rIns="94804" bIns="47401"/>
          <a:lstStyle>
            <a:lvl1pPr>
              <a:defRPr>
                <a:ea typeface="HG丸ｺﾞｼｯｸM-PRO"/>
              </a:defRPr>
            </a:lvl1pPr>
          </a:lstStyle>
          <a:p>
            <a:fld id="{E90ED720-0104-4369-84BC-D37694168613}" type="datetimeFigureOut">
              <a:rPr lang="ja-JP" altLang="en-US" smtClean="0">
                <a:solidFill>
                  <a:prstClr val="black"/>
                </a:solidFill>
              </a:rPr>
              <a:pPr/>
              <a:t>2016/7/27</a:t>
            </a:fld>
            <a:endParaRPr lang="ja-JP" altLang="en-US" dirty="0">
              <a:solidFill>
                <a:prstClr val="black"/>
              </a:solidFill>
            </a:endParaRPr>
          </a:p>
        </p:txBody>
      </p:sp>
      <p:sp>
        <p:nvSpPr>
          <p:cNvPr id="3" name="フッター プレースホルダ 2"/>
          <p:cNvSpPr>
            <a:spLocks noGrp="1"/>
          </p:cNvSpPr>
          <p:nvPr>
            <p:ph type="ftr" sz="quarter" idx="11"/>
          </p:nvPr>
        </p:nvSpPr>
        <p:spPr/>
        <p:txBody>
          <a:bodyPr/>
          <a:lstStyle>
            <a:lvl1pPr>
              <a:defRPr>
                <a:latin typeface="HG丸ｺﾞｼｯｸM-PRO"/>
                <a:ea typeface="HG丸ｺﾞｼｯｸM-PRO"/>
                <a:cs typeface="HG丸ｺﾞｼｯｸM-PRO"/>
              </a:defRPr>
            </a:lvl1pPr>
          </a:lstStyle>
          <a:p>
            <a:endParaRPr lang="ja-JP" altLang="en-US" dirty="0">
              <a:solidFill>
                <a:prstClr val="black">
                  <a:tint val="75000"/>
                </a:prstClr>
              </a:solidFill>
            </a:endParaRPr>
          </a:p>
        </p:txBody>
      </p:sp>
      <p:sp>
        <p:nvSpPr>
          <p:cNvPr id="4" name="スライド番号プレースホルダ 3"/>
          <p:cNvSpPr>
            <a:spLocks noGrp="1"/>
          </p:cNvSpPr>
          <p:nvPr>
            <p:ph type="sldNum" sz="quarter" idx="12"/>
          </p:nvPr>
        </p:nvSpPr>
        <p:spPr>
          <a:xfrm>
            <a:off x="7099305" y="6356355"/>
            <a:ext cx="2311400" cy="365124"/>
          </a:xfrm>
          <a:prstGeom prst="rect">
            <a:avLst/>
          </a:prstGeom>
        </p:spPr>
        <p:txBody>
          <a:bodyPr lIns="94804" tIns="47401" rIns="94804" bIns="47401"/>
          <a:lstStyle>
            <a:lvl1pPr>
              <a:defRPr>
                <a:ea typeface="HG丸ｺﾞｼｯｸM-PRO"/>
              </a:defRPr>
            </a:lvl1pPr>
          </a:lstStyle>
          <a:p>
            <a:fld id="{D2D8002D-B5B0-4BAC-B1F6-782DDCCE6D9C}" type="slidenum">
              <a:rPr lang="ja-JP" altLang="en-US" smtClean="0">
                <a:solidFill>
                  <a:prstClr val="black"/>
                </a:solidFill>
              </a:rPr>
              <a:pPr/>
              <a:t>‹#›</a:t>
            </a:fld>
            <a:endParaRPr lang="ja-JP" altLang="en-US" dirty="0">
              <a:solidFill>
                <a:prstClr val="black"/>
              </a:solidFill>
            </a:endParaRPr>
          </a:p>
        </p:txBody>
      </p:sp>
    </p:spTree>
    <p:extLst>
      <p:ext uri="{BB962C8B-B14F-4D97-AF65-F5344CB8AC3E}">
        <p14:creationId xmlns:p14="http://schemas.microsoft.com/office/powerpoint/2010/main" val="34699018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95305" y="273053"/>
            <a:ext cx="3259006" cy="1162050"/>
          </a:xfrm>
        </p:spPr>
        <p:txBody>
          <a:bodyPr anchor="b"/>
          <a:lstStyle>
            <a:lvl1pPr algn="l">
              <a:defRPr sz="2000" b="1">
                <a:latin typeface="HG丸ｺﾞｼｯｸM-PRO"/>
                <a:ea typeface="HG丸ｺﾞｼｯｸM-PRO"/>
                <a:cs typeface="HG丸ｺﾞｼｯｸM-PRO"/>
              </a:defRPr>
            </a:lvl1pPr>
          </a:lstStyle>
          <a:p>
            <a:r>
              <a:rPr kumimoji="1" lang="ja-JP" altLang="en-US" dirty="0" smtClean="0"/>
              <a:t>マスタ タイトルの書式設定</a:t>
            </a:r>
            <a:endParaRPr kumimoji="1" lang="ja-JP" altLang="en-US" dirty="0"/>
          </a:p>
        </p:txBody>
      </p:sp>
      <p:sp>
        <p:nvSpPr>
          <p:cNvPr id="3" name="コンテンツ プレースホルダ 2"/>
          <p:cNvSpPr>
            <a:spLocks noGrp="1"/>
          </p:cNvSpPr>
          <p:nvPr>
            <p:ph idx="1"/>
          </p:nvPr>
        </p:nvSpPr>
        <p:spPr>
          <a:xfrm>
            <a:off x="3872971" y="273053"/>
            <a:ext cx="5537729" cy="5853113"/>
          </a:xfrm>
        </p:spPr>
        <p:txBody>
          <a:bodyPr/>
          <a:lstStyle>
            <a:lvl1pPr>
              <a:defRPr sz="3300">
                <a:latin typeface="HG丸ｺﾞｼｯｸM-PRO"/>
                <a:ea typeface="HG丸ｺﾞｼｯｸM-PRO"/>
                <a:cs typeface="HG丸ｺﾞｼｯｸM-PRO"/>
              </a:defRPr>
            </a:lvl1pPr>
            <a:lvl2pPr>
              <a:defRPr sz="2900">
                <a:latin typeface="HG丸ｺﾞｼｯｸM-PRO"/>
                <a:ea typeface="HG丸ｺﾞｼｯｸM-PRO"/>
                <a:cs typeface="HG丸ｺﾞｼｯｸM-PRO"/>
              </a:defRPr>
            </a:lvl2pPr>
            <a:lvl3pPr>
              <a:defRPr sz="2500">
                <a:latin typeface="HG丸ｺﾞｼｯｸM-PRO"/>
                <a:ea typeface="HG丸ｺﾞｼｯｸM-PRO"/>
                <a:cs typeface="HG丸ｺﾞｼｯｸM-PRO"/>
              </a:defRPr>
            </a:lvl3pPr>
            <a:lvl4pPr>
              <a:defRPr sz="2000">
                <a:latin typeface="HG丸ｺﾞｼｯｸM-PRO"/>
                <a:ea typeface="HG丸ｺﾞｼｯｸM-PRO"/>
                <a:cs typeface="HG丸ｺﾞｼｯｸM-PRO"/>
              </a:defRPr>
            </a:lvl4pPr>
            <a:lvl5pPr>
              <a:defRPr sz="2000">
                <a:latin typeface="HG丸ｺﾞｼｯｸM-PRO"/>
                <a:ea typeface="HG丸ｺﾞｼｯｸM-PRO"/>
                <a:cs typeface="HG丸ｺﾞｼｯｸM-PRO"/>
              </a:defRPr>
            </a:lvl5pPr>
            <a:lvl6pPr>
              <a:defRPr sz="2000"/>
            </a:lvl6pPr>
            <a:lvl7pPr>
              <a:defRPr sz="2000"/>
            </a:lvl7pPr>
            <a:lvl8pPr>
              <a:defRPr sz="2000"/>
            </a:lvl8pPr>
            <a:lvl9pPr>
              <a:defRPr sz="2000"/>
            </a:lvl9pPr>
          </a:lstStyle>
          <a:p>
            <a:pPr lvl="0"/>
            <a:r>
              <a:rPr kumimoji="1" lang="ja-JP" altLang="en-US" dirty="0" smtClean="0"/>
              <a:t>マスタ テキストの書式設定</a:t>
            </a:r>
          </a:p>
          <a:p>
            <a:pPr lvl="1"/>
            <a:r>
              <a:rPr kumimoji="1" lang="ja-JP" altLang="en-US" dirty="0" smtClean="0"/>
              <a:t>第 </a:t>
            </a:r>
            <a:r>
              <a:rPr kumimoji="1" lang="en-US" altLang="ja-JP" dirty="0" smtClean="0"/>
              <a:t>2 </a:t>
            </a:r>
            <a:r>
              <a:rPr kumimoji="1" lang="ja-JP" altLang="en-US" dirty="0" smtClean="0"/>
              <a:t>レベル</a:t>
            </a:r>
          </a:p>
          <a:p>
            <a:pPr lvl="2"/>
            <a:r>
              <a:rPr kumimoji="1" lang="ja-JP" altLang="en-US" dirty="0" smtClean="0"/>
              <a:t>第 </a:t>
            </a:r>
            <a:r>
              <a:rPr kumimoji="1" lang="en-US" altLang="ja-JP" dirty="0" smtClean="0"/>
              <a:t>3 </a:t>
            </a:r>
            <a:r>
              <a:rPr kumimoji="1" lang="ja-JP" altLang="en-US" dirty="0" smtClean="0"/>
              <a:t>レベル</a:t>
            </a:r>
          </a:p>
          <a:p>
            <a:pPr lvl="3"/>
            <a:r>
              <a:rPr kumimoji="1" lang="ja-JP" altLang="en-US" dirty="0" smtClean="0"/>
              <a:t>第 </a:t>
            </a:r>
            <a:r>
              <a:rPr kumimoji="1" lang="en-US" altLang="ja-JP" dirty="0" smtClean="0"/>
              <a:t>4 </a:t>
            </a:r>
            <a:r>
              <a:rPr kumimoji="1" lang="ja-JP" altLang="en-US" dirty="0" smtClean="0"/>
              <a:t>レベル</a:t>
            </a:r>
          </a:p>
          <a:p>
            <a:pPr lvl="4"/>
            <a:r>
              <a:rPr kumimoji="1" lang="ja-JP" altLang="en-US" dirty="0" smtClean="0"/>
              <a:t>第 </a:t>
            </a:r>
            <a:r>
              <a:rPr kumimoji="1" lang="en-US" altLang="ja-JP" dirty="0" smtClean="0"/>
              <a:t>5 </a:t>
            </a:r>
            <a:r>
              <a:rPr kumimoji="1" lang="ja-JP" altLang="en-US" dirty="0" smtClean="0"/>
              <a:t>レベル</a:t>
            </a:r>
            <a:endParaRPr kumimoji="1" lang="ja-JP" altLang="en-US" dirty="0"/>
          </a:p>
        </p:txBody>
      </p:sp>
      <p:sp>
        <p:nvSpPr>
          <p:cNvPr id="4" name="テキスト プレースホルダ 3"/>
          <p:cNvSpPr>
            <a:spLocks noGrp="1"/>
          </p:cNvSpPr>
          <p:nvPr>
            <p:ph type="body" sz="half" idx="2"/>
          </p:nvPr>
        </p:nvSpPr>
        <p:spPr>
          <a:xfrm>
            <a:off x="495305" y="1435102"/>
            <a:ext cx="3259006" cy="4691064"/>
          </a:xfrm>
        </p:spPr>
        <p:txBody>
          <a:bodyPr/>
          <a:lstStyle>
            <a:lvl1pPr marL="0" indent="0">
              <a:buNone/>
              <a:defRPr sz="1500">
                <a:latin typeface="HG丸ｺﾞｼｯｸM-PRO"/>
                <a:ea typeface="HG丸ｺﾞｼｯｸM-PRO"/>
                <a:cs typeface="HG丸ｺﾞｼｯｸM-PRO"/>
              </a:defRPr>
            </a:lvl1pPr>
            <a:lvl2pPr marL="474020" indent="0">
              <a:buNone/>
              <a:defRPr sz="1300"/>
            </a:lvl2pPr>
            <a:lvl3pPr marL="948039" indent="0">
              <a:buNone/>
              <a:defRPr sz="1100"/>
            </a:lvl3pPr>
            <a:lvl4pPr marL="1422059" indent="0">
              <a:buNone/>
              <a:defRPr sz="1000"/>
            </a:lvl4pPr>
            <a:lvl5pPr marL="1896078" indent="0">
              <a:buNone/>
              <a:defRPr sz="1000"/>
            </a:lvl5pPr>
            <a:lvl6pPr marL="2370098" indent="0">
              <a:buNone/>
              <a:defRPr sz="1000"/>
            </a:lvl6pPr>
            <a:lvl7pPr marL="2844116" indent="0">
              <a:buNone/>
              <a:defRPr sz="1000"/>
            </a:lvl7pPr>
            <a:lvl8pPr marL="3318137" indent="0">
              <a:buNone/>
              <a:defRPr sz="1000"/>
            </a:lvl8pPr>
            <a:lvl9pPr marL="3792156" indent="0">
              <a:buNone/>
              <a:defRPr sz="1000"/>
            </a:lvl9pPr>
          </a:lstStyle>
          <a:p>
            <a:pPr lvl="0"/>
            <a:r>
              <a:rPr kumimoji="1" lang="ja-JP" altLang="en-US" dirty="0" smtClean="0"/>
              <a:t>マスタ テキストの書式設定</a:t>
            </a:r>
          </a:p>
        </p:txBody>
      </p:sp>
      <p:sp>
        <p:nvSpPr>
          <p:cNvPr id="5" name="日付プレースホルダ 4"/>
          <p:cNvSpPr>
            <a:spLocks noGrp="1"/>
          </p:cNvSpPr>
          <p:nvPr>
            <p:ph type="dt" sz="half" idx="10"/>
          </p:nvPr>
        </p:nvSpPr>
        <p:spPr>
          <a:xfrm>
            <a:off x="495304" y="6356355"/>
            <a:ext cx="2311400" cy="365124"/>
          </a:xfrm>
          <a:prstGeom prst="rect">
            <a:avLst/>
          </a:prstGeom>
        </p:spPr>
        <p:txBody>
          <a:bodyPr lIns="94804" tIns="47401" rIns="94804" bIns="47401"/>
          <a:lstStyle>
            <a:lvl1pPr>
              <a:defRPr>
                <a:ea typeface="HG丸ｺﾞｼｯｸM-PRO"/>
              </a:defRPr>
            </a:lvl1pPr>
          </a:lstStyle>
          <a:p>
            <a:fld id="{E90ED720-0104-4369-84BC-D37694168613}" type="datetimeFigureOut">
              <a:rPr lang="ja-JP" altLang="en-US" smtClean="0">
                <a:solidFill>
                  <a:prstClr val="black"/>
                </a:solidFill>
              </a:rPr>
              <a:pPr/>
              <a:t>2016/7/27</a:t>
            </a:fld>
            <a:endParaRPr lang="ja-JP" altLang="en-US" dirty="0">
              <a:solidFill>
                <a:prstClr val="black"/>
              </a:solidFill>
            </a:endParaRPr>
          </a:p>
        </p:txBody>
      </p:sp>
      <p:sp>
        <p:nvSpPr>
          <p:cNvPr id="6" name="フッター プレースホルダ 5"/>
          <p:cNvSpPr>
            <a:spLocks noGrp="1"/>
          </p:cNvSpPr>
          <p:nvPr>
            <p:ph type="ftr" sz="quarter" idx="11"/>
          </p:nvPr>
        </p:nvSpPr>
        <p:spPr/>
        <p:txBody>
          <a:bodyPr/>
          <a:lstStyle>
            <a:lvl1pPr>
              <a:defRPr>
                <a:latin typeface="HG丸ｺﾞｼｯｸM-PRO"/>
                <a:ea typeface="HG丸ｺﾞｼｯｸM-PRO"/>
                <a:cs typeface="HG丸ｺﾞｼｯｸM-PRO"/>
              </a:defRPr>
            </a:lvl1pPr>
          </a:lstStyle>
          <a:p>
            <a:endParaRPr lang="ja-JP" altLang="en-US" dirty="0">
              <a:solidFill>
                <a:prstClr val="black">
                  <a:tint val="75000"/>
                </a:prstClr>
              </a:solidFill>
            </a:endParaRPr>
          </a:p>
        </p:txBody>
      </p:sp>
      <p:sp>
        <p:nvSpPr>
          <p:cNvPr id="7" name="スライド番号プレースホルダ 6"/>
          <p:cNvSpPr>
            <a:spLocks noGrp="1"/>
          </p:cNvSpPr>
          <p:nvPr>
            <p:ph type="sldNum" sz="quarter" idx="12"/>
          </p:nvPr>
        </p:nvSpPr>
        <p:spPr>
          <a:xfrm>
            <a:off x="7099305" y="6356355"/>
            <a:ext cx="2311400" cy="365124"/>
          </a:xfrm>
          <a:prstGeom prst="rect">
            <a:avLst/>
          </a:prstGeom>
        </p:spPr>
        <p:txBody>
          <a:bodyPr lIns="94804" tIns="47401" rIns="94804" bIns="47401"/>
          <a:lstStyle>
            <a:lvl1pPr>
              <a:defRPr>
                <a:ea typeface="HG丸ｺﾞｼｯｸM-PRO"/>
              </a:defRPr>
            </a:lvl1pPr>
          </a:lstStyle>
          <a:p>
            <a:fld id="{D2D8002D-B5B0-4BAC-B1F6-782DDCCE6D9C}" type="slidenum">
              <a:rPr lang="ja-JP" altLang="en-US" smtClean="0">
                <a:solidFill>
                  <a:prstClr val="black"/>
                </a:solidFill>
              </a:rPr>
              <a:pPr/>
              <a:t>‹#›</a:t>
            </a:fld>
            <a:endParaRPr lang="ja-JP" altLang="en-US" dirty="0">
              <a:solidFill>
                <a:prstClr val="black"/>
              </a:solidFill>
            </a:endParaRPr>
          </a:p>
        </p:txBody>
      </p:sp>
    </p:spTree>
    <p:extLst>
      <p:ext uri="{BB962C8B-B14F-4D97-AF65-F5344CB8AC3E}">
        <p14:creationId xmlns:p14="http://schemas.microsoft.com/office/powerpoint/2010/main" val="2909210841"/>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941647" y="4800603"/>
            <a:ext cx="5943600" cy="566737"/>
          </a:xfrm>
        </p:spPr>
        <p:txBody>
          <a:bodyPr anchor="b"/>
          <a:lstStyle>
            <a:lvl1pPr algn="l">
              <a:defRPr sz="2000" b="1">
                <a:latin typeface="HG丸ｺﾞｼｯｸM-PRO"/>
                <a:ea typeface="HG丸ｺﾞｼｯｸM-PRO"/>
                <a:cs typeface="HG丸ｺﾞｼｯｸM-PRO"/>
              </a:defRPr>
            </a:lvl1pPr>
          </a:lstStyle>
          <a:p>
            <a:r>
              <a:rPr kumimoji="1" lang="ja-JP" altLang="en-US" dirty="0" smtClean="0"/>
              <a:t>マスタ タイトルの書式設定</a:t>
            </a:r>
            <a:endParaRPr kumimoji="1" lang="ja-JP" altLang="en-US" dirty="0"/>
          </a:p>
        </p:txBody>
      </p:sp>
      <p:sp>
        <p:nvSpPr>
          <p:cNvPr id="3" name="図プレースホルダ 2"/>
          <p:cNvSpPr>
            <a:spLocks noGrp="1"/>
          </p:cNvSpPr>
          <p:nvPr>
            <p:ph type="pic" idx="1"/>
          </p:nvPr>
        </p:nvSpPr>
        <p:spPr>
          <a:xfrm>
            <a:off x="1941647" y="612776"/>
            <a:ext cx="5943600" cy="4114800"/>
          </a:xfrm>
        </p:spPr>
        <p:txBody>
          <a:bodyPr/>
          <a:lstStyle>
            <a:lvl1pPr marL="0" indent="0">
              <a:buNone/>
              <a:defRPr sz="3300">
                <a:latin typeface="HG丸ｺﾞｼｯｸM-PRO"/>
                <a:ea typeface="HG丸ｺﾞｼｯｸM-PRO"/>
                <a:cs typeface="HG丸ｺﾞｼｯｸM-PRO"/>
              </a:defRPr>
            </a:lvl1pPr>
            <a:lvl2pPr marL="474020" indent="0">
              <a:buNone/>
              <a:defRPr sz="2900"/>
            </a:lvl2pPr>
            <a:lvl3pPr marL="948039" indent="0">
              <a:buNone/>
              <a:defRPr sz="2500"/>
            </a:lvl3pPr>
            <a:lvl4pPr marL="1422059" indent="0">
              <a:buNone/>
              <a:defRPr sz="2000"/>
            </a:lvl4pPr>
            <a:lvl5pPr marL="1896078" indent="0">
              <a:buNone/>
              <a:defRPr sz="2000"/>
            </a:lvl5pPr>
            <a:lvl6pPr marL="2370098" indent="0">
              <a:buNone/>
              <a:defRPr sz="2000"/>
            </a:lvl6pPr>
            <a:lvl7pPr marL="2844116" indent="0">
              <a:buNone/>
              <a:defRPr sz="2000"/>
            </a:lvl7pPr>
            <a:lvl8pPr marL="3318137" indent="0">
              <a:buNone/>
              <a:defRPr sz="2000"/>
            </a:lvl8pPr>
            <a:lvl9pPr marL="3792156" indent="0">
              <a:buNone/>
              <a:defRPr sz="2000"/>
            </a:lvl9pPr>
          </a:lstStyle>
          <a:p>
            <a:endParaRPr kumimoji="1" lang="ja-JP" altLang="en-US" dirty="0"/>
          </a:p>
        </p:txBody>
      </p:sp>
      <p:sp>
        <p:nvSpPr>
          <p:cNvPr id="4" name="テキスト プレースホルダ 3"/>
          <p:cNvSpPr>
            <a:spLocks noGrp="1"/>
          </p:cNvSpPr>
          <p:nvPr>
            <p:ph type="body" sz="half" idx="2"/>
          </p:nvPr>
        </p:nvSpPr>
        <p:spPr>
          <a:xfrm>
            <a:off x="1941647" y="5367340"/>
            <a:ext cx="5943600" cy="804863"/>
          </a:xfrm>
        </p:spPr>
        <p:txBody>
          <a:bodyPr/>
          <a:lstStyle>
            <a:lvl1pPr marL="0" indent="0">
              <a:buNone/>
              <a:defRPr sz="1500">
                <a:latin typeface="HG丸ｺﾞｼｯｸM-PRO"/>
                <a:ea typeface="HG丸ｺﾞｼｯｸM-PRO"/>
                <a:cs typeface="HG丸ｺﾞｼｯｸM-PRO"/>
              </a:defRPr>
            </a:lvl1pPr>
            <a:lvl2pPr marL="474020" indent="0">
              <a:buNone/>
              <a:defRPr sz="1300"/>
            </a:lvl2pPr>
            <a:lvl3pPr marL="948039" indent="0">
              <a:buNone/>
              <a:defRPr sz="1100"/>
            </a:lvl3pPr>
            <a:lvl4pPr marL="1422059" indent="0">
              <a:buNone/>
              <a:defRPr sz="1000"/>
            </a:lvl4pPr>
            <a:lvl5pPr marL="1896078" indent="0">
              <a:buNone/>
              <a:defRPr sz="1000"/>
            </a:lvl5pPr>
            <a:lvl6pPr marL="2370098" indent="0">
              <a:buNone/>
              <a:defRPr sz="1000"/>
            </a:lvl6pPr>
            <a:lvl7pPr marL="2844116" indent="0">
              <a:buNone/>
              <a:defRPr sz="1000"/>
            </a:lvl7pPr>
            <a:lvl8pPr marL="3318137" indent="0">
              <a:buNone/>
              <a:defRPr sz="1000"/>
            </a:lvl8pPr>
            <a:lvl9pPr marL="3792156" indent="0">
              <a:buNone/>
              <a:defRPr sz="1000"/>
            </a:lvl9pPr>
          </a:lstStyle>
          <a:p>
            <a:pPr lvl="0"/>
            <a:r>
              <a:rPr kumimoji="1" lang="ja-JP" altLang="en-US" dirty="0" smtClean="0"/>
              <a:t>マスタ テキストの書式設定</a:t>
            </a:r>
          </a:p>
        </p:txBody>
      </p:sp>
      <p:sp>
        <p:nvSpPr>
          <p:cNvPr id="5" name="日付プレースホルダ 4"/>
          <p:cNvSpPr>
            <a:spLocks noGrp="1"/>
          </p:cNvSpPr>
          <p:nvPr>
            <p:ph type="dt" sz="half" idx="10"/>
          </p:nvPr>
        </p:nvSpPr>
        <p:spPr>
          <a:xfrm>
            <a:off x="495304" y="6356355"/>
            <a:ext cx="2311400" cy="365124"/>
          </a:xfrm>
          <a:prstGeom prst="rect">
            <a:avLst/>
          </a:prstGeom>
        </p:spPr>
        <p:txBody>
          <a:bodyPr lIns="94804" tIns="47401" rIns="94804" bIns="47401"/>
          <a:lstStyle>
            <a:lvl1pPr>
              <a:defRPr>
                <a:ea typeface="HG丸ｺﾞｼｯｸM-PRO"/>
              </a:defRPr>
            </a:lvl1pPr>
          </a:lstStyle>
          <a:p>
            <a:fld id="{E90ED720-0104-4369-84BC-D37694168613}" type="datetimeFigureOut">
              <a:rPr lang="ja-JP" altLang="en-US" smtClean="0">
                <a:solidFill>
                  <a:prstClr val="black"/>
                </a:solidFill>
              </a:rPr>
              <a:pPr/>
              <a:t>2016/7/27</a:t>
            </a:fld>
            <a:endParaRPr lang="ja-JP" altLang="en-US" dirty="0">
              <a:solidFill>
                <a:prstClr val="black"/>
              </a:solidFill>
            </a:endParaRPr>
          </a:p>
        </p:txBody>
      </p:sp>
      <p:sp>
        <p:nvSpPr>
          <p:cNvPr id="6" name="フッター プレースホルダ 5"/>
          <p:cNvSpPr>
            <a:spLocks noGrp="1"/>
          </p:cNvSpPr>
          <p:nvPr>
            <p:ph type="ftr" sz="quarter" idx="11"/>
          </p:nvPr>
        </p:nvSpPr>
        <p:spPr/>
        <p:txBody>
          <a:bodyPr/>
          <a:lstStyle>
            <a:lvl1pPr>
              <a:defRPr>
                <a:latin typeface="HG丸ｺﾞｼｯｸM-PRO"/>
                <a:ea typeface="HG丸ｺﾞｼｯｸM-PRO"/>
                <a:cs typeface="HG丸ｺﾞｼｯｸM-PRO"/>
              </a:defRPr>
            </a:lvl1pPr>
          </a:lstStyle>
          <a:p>
            <a:endParaRPr lang="ja-JP" altLang="en-US" dirty="0">
              <a:solidFill>
                <a:prstClr val="black">
                  <a:tint val="75000"/>
                </a:prstClr>
              </a:solidFill>
            </a:endParaRPr>
          </a:p>
        </p:txBody>
      </p:sp>
      <p:sp>
        <p:nvSpPr>
          <p:cNvPr id="7" name="スライド番号プレースホルダ 6"/>
          <p:cNvSpPr>
            <a:spLocks noGrp="1"/>
          </p:cNvSpPr>
          <p:nvPr>
            <p:ph type="sldNum" sz="quarter" idx="12"/>
          </p:nvPr>
        </p:nvSpPr>
        <p:spPr>
          <a:xfrm>
            <a:off x="7099305" y="6356355"/>
            <a:ext cx="2311400" cy="365124"/>
          </a:xfrm>
          <a:prstGeom prst="rect">
            <a:avLst/>
          </a:prstGeom>
        </p:spPr>
        <p:txBody>
          <a:bodyPr lIns="94804" tIns="47401" rIns="94804" bIns="47401"/>
          <a:lstStyle>
            <a:lvl1pPr>
              <a:defRPr>
                <a:ea typeface="HG丸ｺﾞｼｯｸM-PRO"/>
              </a:defRPr>
            </a:lvl1pPr>
          </a:lstStyle>
          <a:p>
            <a:fld id="{D2D8002D-B5B0-4BAC-B1F6-782DDCCE6D9C}" type="slidenum">
              <a:rPr lang="ja-JP" altLang="en-US" smtClean="0">
                <a:solidFill>
                  <a:prstClr val="black"/>
                </a:solidFill>
              </a:rPr>
              <a:pPr/>
              <a:t>‹#›</a:t>
            </a:fld>
            <a:endParaRPr lang="ja-JP" altLang="en-US" dirty="0">
              <a:solidFill>
                <a:prstClr val="black"/>
              </a:solidFill>
            </a:endParaRPr>
          </a:p>
        </p:txBody>
      </p:sp>
    </p:spTree>
    <p:extLst>
      <p:ext uri="{BB962C8B-B14F-4D97-AF65-F5344CB8AC3E}">
        <p14:creationId xmlns:p14="http://schemas.microsoft.com/office/powerpoint/2010/main" val="39266464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 1"/>
          <p:cNvSpPr>
            <a:spLocks noGrp="1"/>
          </p:cNvSpPr>
          <p:nvPr>
            <p:ph type="title"/>
          </p:nvPr>
        </p:nvSpPr>
        <p:spPr>
          <a:xfrm>
            <a:off x="495301" y="274641"/>
            <a:ext cx="8915399" cy="1142999"/>
          </a:xfrm>
          <a:prstGeom prst="rect">
            <a:avLst/>
          </a:prstGeom>
          <a:ln>
            <a:solidFill>
              <a:srgbClr val="00396D"/>
            </a:solidFill>
          </a:ln>
        </p:spPr>
        <p:txBody>
          <a:bodyPr vert="horz" lIns="94804" tIns="47401" rIns="94804" bIns="47401" rtlCol="0" anchor="ctr">
            <a:normAutofit/>
          </a:bodyPr>
          <a:lstStyle/>
          <a:p>
            <a:r>
              <a:rPr kumimoji="1" lang="ja-JP" altLang="en-US" dirty="0" smtClean="0"/>
              <a:t>マスタ タイトルの書式設定</a:t>
            </a:r>
            <a:endParaRPr kumimoji="1" lang="ja-JP" altLang="en-US" dirty="0"/>
          </a:p>
        </p:txBody>
      </p:sp>
      <p:sp>
        <p:nvSpPr>
          <p:cNvPr id="3" name="テキスト プレースホルダ 2"/>
          <p:cNvSpPr>
            <a:spLocks noGrp="1"/>
          </p:cNvSpPr>
          <p:nvPr>
            <p:ph type="body" idx="1"/>
          </p:nvPr>
        </p:nvSpPr>
        <p:spPr>
          <a:xfrm>
            <a:off x="495301" y="1600202"/>
            <a:ext cx="8915399" cy="4525964"/>
          </a:xfrm>
          <a:prstGeom prst="rect">
            <a:avLst/>
          </a:prstGeom>
          <a:ln>
            <a:solidFill>
              <a:srgbClr val="00396D"/>
            </a:solidFill>
          </a:ln>
        </p:spPr>
        <p:txBody>
          <a:bodyPr vert="horz" lIns="94804" tIns="47401" rIns="94804" bIns="47401" rtlCol="0">
            <a:normAutofit/>
          </a:bodyPr>
          <a:lstStyle/>
          <a:p>
            <a:pPr lvl="0"/>
            <a:r>
              <a:rPr kumimoji="1" lang="ja-JP" altLang="en-US" dirty="0" smtClean="0"/>
              <a:t>マスタ テキストの書式設定</a:t>
            </a:r>
          </a:p>
          <a:p>
            <a:pPr lvl="1"/>
            <a:r>
              <a:rPr kumimoji="1" lang="ja-JP" altLang="en-US" dirty="0" smtClean="0"/>
              <a:t>第 </a:t>
            </a:r>
            <a:r>
              <a:rPr kumimoji="1" lang="en-US" altLang="ja-JP" dirty="0" smtClean="0"/>
              <a:t>2 </a:t>
            </a:r>
            <a:r>
              <a:rPr kumimoji="1" lang="ja-JP" altLang="en-US" dirty="0" smtClean="0"/>
              <a:t>レベル</a:t>
            </a:r>
          </a:p>
          <a:p>
            <a:pPr lvl="2"/>
            <a:r>
              <a:rPr kumimoji="1" lang="ja-JP" altLang="en-US" dirty="0" smtClean="0"/>
              <a:t>第 </a:t>
            </a:r>
            <a:r>
              <a:rPr kumimoji="1" lang="en-US" altLang="ja-JP" dirty="0" smtClean="0"/>
              <a:t>3 </a:t>
            </a:r>
            <a:r>
              <a:rPr kumimoji="1" lang="ja-JP" altLang="en-US" dirty="0" smtClean="0"/>
              <a:t>レベル</a:t>
            </a:r>
          </a:p>
          <a:p>
            <a:pPr lvl="3"/>
            <a:r>
              <a:rPr kumimoji="1" lang="ja-JP" altLang="en-US" dirty="0" smtClean="0"/>
              <a:t>第 </a:t>
            </a:r>
            <a:r>
              <a:rPr kumimoji="1" lang="en-US" altLang="ja-JP" dirty="0" smtClean="0"/>
              <a:t>4 </a:t>
            </a:r>
            <a:r>
              <a:rPr kumimoji="1" lang="ja-JP" altLang="en-US" dirty="0" smtClean="0"/>
              <a:t>レベル</a:t>
            </a:r>
          </a:p>
          <a:p>
            <a:pPr lvl="4"/>
            <a:r>
              <a:rPr kumimoji="1" lang="ja-JP" altLang="en-US" dirty="0" smtClean="0"/>
              <a:t>第 </a:t>
            </a:r>
            <a:r>
              <a:rPr kumimoji="1" lang="en-US" altLang="ja-JP" dirty="0" smtClean="0"/>
              <a:t>5 </a:t>
            </a:r>
            <a:r>
              <a:rPr kumimoji="1" lang="ja-JP" altLang="en-US" dirty="0" smtClean="0"/>
              <a:t>レベル</a:t>
            </a:r>
            <a:endParaRPr kumimoji="1" lang="ja-JP" altLang="en-US" dirty="0"/>
          </a:p>
        </p:txBody>
      </p:sp>
      <p:sp>
        <p:nvSpPr>
          <p:cNvPr id="5" name="フッター プレースホルダ 4"/>
          <p:cNvSpPr>
            <a:spLocks noGrp="1"/>
          </p:cNvSpPr>
          <p:nvPr>
            <p:ph type="ftr" sz="quarter" idx="3"/>
          </p:nvPr>
        </p:nvSpPr>
        <p:spPr>
          <a:xfrm>
            <a:off x="3852604" y="6453339"/>
            <a:ext cx="6014944" cy="365124"/>
          </a:xfrm>
          <a:prstGeom prst="rect">
            <a:avLst/>
          </a:prstGeom>
          <a:ln>
            <a:solidFill>
              <a:srgbClr val="00396D"/>
            </a:solidFill>
          </a:ln>
        </p:spPr>
        <p:txBody>
          <a:bodyPr vert="horz" lIns="94804" tIns="47401" rIns="94804" bIns="47401" rtlCol="0" anchor="ctr"/>
          <a:lstStyle>
            <a:lvl1pPr algn="ctr">
              <a:defRPr sz="1300">
                <a:solidFill>
                  <a:srgbClr val="00396D"/>
                </a:solidFill>
                <a:latin typeface="HG丸ｺﾞｼｯｸM-PRO"/>
                <a:ea typeface="HG丸ｺﾞｼｯｸM-PRO"/>
                <a:cs typeface="HG丸ｺﾞｼｯｸM-PRO"/>
              </a:defRPr>
            </a:lvl1pPr>
          </a:lstStyle>
          <a:p>
            <a:endParaRPr lang="ja-JP" altLang="en-US" dirty="0"/>
          </a:p>
        </p:txBody>
      </p:sp>
    </p:spTree>
    <p:extLst>
      <p:ext uri="{BB962C8B-B14F-4D97-AF65-F5344CB8AC3E}">
        <p14:creationId xmlns:p14="http://schemas.microsoft.com/office/powerpoint/2010/main" val="1051829444"/>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Lst>
  <p:timing>
    <p:tnLst>
      <p:par>
        <p:cTn id="1" dur="indefinite" restart="never" nodeType="tmRoot"/>
      </p:par>
    </p:tnLst>
  </p:timing>
  <p:txStyles>
    <p:titleStyle>
      <a:lvl1pPr algn="ctr" defTabSz="948039" rtl="0" eaLnBrk="1" latinLnBrk="0" hangingPunct="1">
        <a:spcBef>
          <a:spcPct val="0"/>
        </a:spcBef>
        <a:buNone/>
        <a:defRPr kumimoji="1" sz="4700" kern="1200">
          <a:solidFill>
            <a:srgbClr val="00396D"/>
          </a:solidFill>
          <a:latin typeface="HG丸ｺﾞｼｯｸM-PRO"/>
          <a:ea typeface="HG丸ｺﾞｼｯｸM-PRO"/>
          <a:cs typeface="HG丸ｺﾞｼｯｸM-PRO"/>
        </a:defRPr>
      </a:lvl1pPr>
    </p:titleStyle>
    <p:bodyStyle>
      <a:lvl1pPr marL="355514" indent="-355514" algn="l" defTabSz="948039" rtl="0" eaLnBrk="1" latinLnBrk="0" hangingPunct="1">
        <a:spcBef>
          <a:spcPct val="20000"/>
        </a:spcBef>
        <a:buFont typeface="Arial" pitchFamily="34" charset="0"/>
        <a:buChar char="•"/>
        <a:defRPr kumimoji="1" sz="3300" kern="1200">
          <a:solidFill>
            <a:srgbClr val="00396D"/>
          </a:solidFill>
          <a:latin typeface="HG丸ｺﾞｼｯｸM-PRO"/>
          <a:ea typeface="HG丸ｺﾞｼｯｸM-PRO"/>
          <a:cs typeface="HG丸ｺﾞｼｯｸM-PRO"/>
        </a:defRPr>
      </a:lvl1pPr>
      <a:lvl2pPr marL="770281" indent="-296263" algn="l" defTabSz="948039" rtl="0" eaLnBrk="1" latinLnBrk="0" hangingPunct="1">
        <a:spcBef>
          <a:spcPct val="20000"/>
        </a:spcBef>
        <a:buFont typeface="Arial" pitchFamily="34" charset="0"/>
        <a:buChar char="–"/>
        <a:defRPr kumimoji="1" sz="2900" kern="1200">
          <a:solidFill>
            <a:srgbClr val="00396D"/>
          </a:solidFill>
          <a:latin typeface="HG丸ｺﾞｼｯｸM-PRO"/>
          <a:ea typeface="HG丸ｺﾞｼｯｸM-PRO"/>
          <a:cs typeface="HG丸ｺﾞｼｯｸM-PRO"/>
        </a:defRPr>
      </a:lvl2pPr>
      <a:lvl3pPr marL="1185048" indent="-237010" algn="l" defTabSz="948039" rtl="0" eaLnBrk="1" latinLnBrk="0" hangingPunct="1">
        <a:spcBef>
          <a:spcPct val="20000"/>
        </a:spcBef>
        <a:buFont typeface="Arial" pitchFamily="34" charset="0"/>
        <a:buChar char="•"/>
        <a:defRPr kumimoji="1" sz="2500" kern="1200">
          <a:solidFill>
            <a:srgbClr val="00396D"/>
          </a:solidFill>
          <a:latin typeface="HG丸ｺﾞｼｯｸM-PRO"/>
          <a:ea typeface="HG丸ｺﾞｼｯｸM-PRO"/>
          <a:cs typeface="HG丸ｺﾞｼｯｸM-PRO"/>
        </a:defRPr>
      </a:lvl3pPr>
      <a:lvl4pPr marL="1659068" indent="-237010" algn="l" defTabSz="948039" rtl="0" eaLnBrk="1" latinLnBrk="0" hangingPunct="1">
        <a:spcBef>
          <a:spcPct val="20000"/>
        </a:spcBef>
        <a:buFont typeface="Arial" pitchFamily="34" charset="0"/>
        <a:buChar char="–"/>
        <a:defRPr kumimoji="1" sz="2000" kern="1200">
          <a:solidFill>
            <a:srgbClr val="00396D"/>
          </a:solidFill>
          <a:latin typeface="HG丸ｺﾞｼｯｸM-PRO"/>
          <a:ea typeface="HG丸ｺﾞｼｯｸM-PRO"/>
          <a:cs typeface="HG丸ｺﾞｼｯｸM-PRO"/>
        </a:defRPr>
      </a:lvl4pPr>
      <a:lvl5pPr marL="2133088" indent="-237010" algn="l" defTabSz="948039" rtl="0" eaLnBrk="1" latinLnBrk="0" hangingPunct="1">
        <a:spcBef>
          <a:spcPct val="20000"/>
        </a:spcBef>
        <a:buFont typeface="Arial" pitchFamily="34" charset="0"/>
        <a:buChar char="»"/>
        <a:defRPr kumimoji="1" sz="2000" kern="1200">
          <a:solidFill>
            <a:srgbClr val="00396D"/>
          </a:solidFill>
          <a:latin typeface="HG丸ｺﾞｼｯｸM-PRO"/>
          <a:ea typeface="HG丸ｺﾞｼｯｸM-PRO"/>
          <a:cs typeface="HG丸ｺﾞｼｯｸM-PRO"/>
        </a:defRPr>
      </a:lvl5pPr>
      <a:lvl6pPr marL="2607107" indent="-237010" algn="l" defTabSz="948039"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3081126" indent="-237010" algn="l" defTabSz="948039"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555146" indent="-237010" algn="l" defTabSz="948039"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4029166" indent="-237010" algn="l" defTabSz="948039"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48039" rtl="0" eaLnBrk="1" latinLnBrk="0" hangingPunct="1">
        <a:defRPr kumimoji="1" sz="1900" kern="1200">
          <a:solidFill>
            <a:schemeClr val="tx1"/>
          </a:solidFill>
          <a:latin typeface="+mn-lt"/>
          <a:ea typeface="+mn-ea"/>
          <a:cs typeface="+mn-cs"/>
        </a:defRPr>
      </a:lvl1pPr>
      <a:lvl2pPr marL="474020" algn="l" defTabSz="948039" rtl="0" eaLnBrk="1" latinLnBrk="0" hangingPunct="1">
        <a:defRPr kumimoji="1" sz="1900" kern="1200">
          <a:solidFill>
            <a:schemeClr val="tx1"/>
          </a:solidFill>
          <a:latin typeface="+mn-lt"/>
          <a:ea typeface="+mn-ea"/>
          <a:cs typeface="+mn-cs"/>
        </a:defRPr>
      </a:lvl2pPr>
      <a:lvl3pPr marL="948039" algn="l" defTabSz="948039" rtl="0" eaLnBrk="1" latinLnBrk="0" hangingPunct="1">
        <a:defRPr kumimoji="1" sz="1900" kern="1200">
          <a:solidFill>
            <a:schemeClr val="tx1"/>
          </a:solidFill>
          <a:latin typeface="+mn-lt"/>
          <a:ea typeface="+mn-ea"/>
          <a:cs typeface="+mn-cs"/>
        </a:defRPr>
      </a:lvl3pPr>
      <a:lvl4pPr marL="1422059" algn="l" defTabSz="948039" rtl="0" eaLnBrk="1" latinLnBrk="0" hangingPunct="1">
        <a:defRPr kumimoji="1" sz="1900" kern="1200">
          <a:solidFill>
            <a:schemeClr val="tx1"/>
          </a:solidFill>
          <a:latin typeface="+mn-lt"/>
          <a:ea typeface="+mn-ea"/>
          <a:cs typeface="+mn-cs"/>
        </a:defRPr>
      </a:lvl4pPr>
      <a:lvl5pPr marL="1896078" algn="l" defTabSz="948039" rtl="0" eaLnBrk="1" latinLnBrk="0" hangingPunct="1">
        <a:defRPr kumimoji="1" sz="1900" kern="1200">
          <a:solidFill>
            <a:schemeClr val="tx1"/>
          </a:solidFill>
          <a:latin typeface="+mn-lt"/>
          <a:ea typeface="+mn-ea"/>
          <a:cs typeface="+mn-cs"/>
        </a:defRPr>
      </a:lvl5pPr>
      <a:lvl6pPr marL="2370098" algn="l" defTabSz="948039" rtl="0" eaLnBrk="1" latinLnBrk="0" hangingPunct="1">
        <a:defRPr kumimoji="1" sz="1900" kern="1200">
          <a:solidFill>
            <a:schemeClr val="tx1"/>
          </a:solidFill>
          <a:latin typeface="+mn-lt"/>
          <a:ea typeface="+mn-ea"/>
          <a:cs typeface="+mn-cs"/>
        </a:defRPr>
      </a:lvl6pPr>
      <a:lvl7pPr marL="2844116" algn="l" defTabSz="948039" rtl="0" eaLnBrk="1" latinLnBrk="0" hangingPunct="1">
        <a:defRPr kumimoji="1" sz="1900" kern="1200">
          <a:solidFill>
            <a:schemeClr val="tx1"/>
          </a:solidFill>
          <a:latin typeface="+mn-lt"/>
          <a:ea typeface="+mn-ea"/>
          <a:cs typeface="+mn-cs"/>
        </a:defRPr>
      </a:lvl7pPr>
      <a:lvl8pPr marL="3318137" algn="l" defTabSz="948039" rtl="0" eaLnBrk="1" latinLnBrk="0" hangingPunct="1">
        <a:defRPr kumimoji="1" sz="1900" kern="1200">
          <a:solidFill>
            <a:schemeClr val="tx1"/>
          </a:solidFill>
          <a:latin typeface="+mn-lt"/>
          <a:ea typeface="+mn-ea"/>
          <a:cs typeface="+mn-cs"/>
        </a:defRPr>
      </a:lvl8pPr>
      <a:lvl9pPr marL="3792156" algn="l" defTabSz="948039" rtl="0" eaLnBrk="1" latinLnBrk="0" hangingPunct="1">
        <a:defRPr kumimoji="1" sz="19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100.xml"/><Relationship Id="rId1" Type="http://schemas.openxmlformats.org/officeDocument/2006/relationships/slideLayout" Target="../slideLayouts/slideLayout1.xml"/></Relationships>
</file>

<file path=ppt/slides/_rels/slide101.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101.xml"/><Relationship Id="rId1" Type="http://schemas.openxmlformats.org/officeDocument/2006/relationships/slideLayout" Target="../slideLayouts/slideLayout1.xml"/></Relationships>
</file>

<file path=ppt/slides/_rels/slide102.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102.xml"/><Relationship Id="rId1" Type="http://schemas.openxmlformats.org/officeDocument/2006/relationships/slideLayout" Target="../slideLayouts/slideLayout1.xml"/></Relationships>
</file>

<file path=ppt/slides/_rels/slide103.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103.xml"/><Relationship Id="rId1" Type="http://schemas.openxmlformats.org/officeDocument/2006/relationships/slideLayout" Target="../slideLayouts/slideLayout1.xml"/></Relationships>
</file>

<file path=ppt/slides/_rels/slide104.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104.xml"/><Relationship Id="rId1" Type="http://schemas.openxmlformats.org/officeDocument/2006/relationships/slideLayout" Target="../slideLayouts/slideLayout1.xml"/></Relationships>
</file>

<file path=ppt/slides/_rels/slide105.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105.xml"/><Relationship Id="rId1" Type="http://schemas.openxmlformats.org/officeDocument/2006/relationships/slideLayout" Target="../slideLayouts/slideLayout1.xml"/></Relationships>
</file>

<file path=ppt/slides/_rels/slide106.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106.xml"/><Relationship Id="rId1" Type="http://schemas.openxmlformats.org/officeDocument/2006/relationships/slideLayout" Target="../slideLayouts/slideLayout1.xml"/></Relationships>
</file>

<file path=ppt/slides/_rels/slide107.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107.xml"/><Relationship Id="rId1" Type="http://schemas.openxmlformats.org/officeDocument/2006/relationships/slideLayout" Target="../slideLayouts/slideLayout1.xml"/></Relationships>
</file>

<file path=ppt/slides/_rels/slide108.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108.xml"/><Relationship Id="rId1" Type="http://schemas.openxmlformats.org/officeDocument/2006/relationships/slideLayout" Target="../slideLayouts/slideLayout1.xml"/></Relationships>
</file>

<file path=ppt/slides/_rels/slide109.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109.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10.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110.xml"/><Relationship Id="rId1" Type="http://schemas.openxmlformats.org/officeDocument/2006/relationships/slideLayout" Target="../slideLayouts/slideLayout1.xml"/></Relationships>
</file>

<file path=ppt/slides/_rels/slide111.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1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57.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59.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62.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63.xm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64.xm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65.xml"/><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66.xml"/><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67.xml"/><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68.xml"/><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69.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70.xml"/><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71.xml"/><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72.xml"/><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73.xml"/><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74.xml"/><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75.xml"/><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76.xml"/><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77.xml"/><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78.xml"/><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79.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80.xml"/><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81.xml"/><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82.xml"/><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83.xml"/><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84.xml"/><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85.xml"/><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86.xml"/><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87.xml"/><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88.xml"/><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89.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90.xml"/><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91.xml"/><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92.xml"/><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93.xml"/><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94.xml"/><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95.xml"/><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96.xml"/><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97.xml"/><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98.xml"/><Relationship Id="rId1" Type="http://schemas.openxmlformats.org/officeDocument/2006/relationships/slideLayout" Target="../slideLayouts/slideLayout1.xml"/></Relationships>
</file>

<file path=ppt/slides/_rels/slide99.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9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図 2" descr="患者教育スライド-1607022.jpg"/>
          <p:cNvPicPr>
            <a:picLocks noChangeAspect="1"/>
          </p:cNvPicPr>
          <p:nvPr/>
        </p:nvPicPr>
        <p:blipFill>
          <a:blip r:embed="rId3"/>
          <a:stretch>
            <a:fillRect/>
          </a:stretch>
        </p:blipFill>
        <p:spPr>
          <a:xfrm>
            <a:off x="0" y="469"/>
            <a:ext cx="9906000" cy="6857062"/>
          </a:xfrm>
          <a:prstGeom prst="rect">
            <a:avLst/>
          </a:prstGeom>
        </p:spPr>
      </p:pic>
    </p:spTree>
    <p:extLst>
      <p:ext uri="{BB962C8B-B14F-4D97-AF65-F5344CB8AC3E}">
        <p14:creationId xmlns:p14="http://schemas.microsoft.com/office/powerpoint/2010/main" val="342316190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図 12" descr="スライド010.jpg"/>
          <p:cNvPicPr>
            <a:picLocks noChangeAspect="1"/>
          </p:cNvPicPr>
          <p:nvPr/>
        </p:nvPicPr>
        <p:blipFill>
          <a:blip r:embed="rId3"/>
          <a:stretch>
            <a:fillRect/>
          </a:stretch>
        </p:blipFill>
        <p:spPr>
          <a:xfrm>
            <a:off x="0" y="469"/>
            <a:ext cx="9906000" cy="6857062"/>
          </a:xfrm>
          <a:prstGeom prst="rect">
            <a:avLst/>
          </a:prstGeom>
        </p:spPr>
      </p:pic>
    </p:spTree>
    <p:extLst>
      <p:ext uri="{BB962C8B-B14F-4D97-AF65-F5344CB8AC3E}">
        <p14:creationId xmlns:p14="http://schemas.microsoft.com/office/powerpoint/2010/main" val="3746387963"/>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図 14" descr="スライド100.jpg"/>
          <p:cNvPicPr>
            <a:picLocks noChangeAspect="1"/>
          </p:cNvPicPr>
          <p:nvPr/>
        </p:nvPicPr>
        <p:blipFill>
          <a:blip r:embed="rId3"/>
          <a:stretch>
            <a:fillRect/>
          </a:stretch>
        </p:blipFill>
        <p:spPr>
          <a:xfrm>
            <a:off x="0" y="469"/>
            <a:ext cx="9906000" cy="6857062"/>
          </a:xfrm>
          <a:prstGeom prst="rect">
            <a:avLst/>
          </a:prstGeom>
        </p:spPr>
      </p:pic>
    </p:spTree>
    <p:extLst>
      <p:ext uri="{BB962C8B-B14F-4D97-AF65-F5344CB8AC3E}">
        <p14:creationId xmlns:p14="http://schemas.microsoft.com/office/powerpoint/2010/main" val="4225603120"/>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図 11" descr="スライド101.jpg"/>
          <p:cNvPicPr>
            <a:picLocks noChangeAspect="1"/>
          </p:cNvPicPr>
          <p:nvPr/>
        </p:nvPicPr>
        <p:blipFill>
          <a:blip r:embed="rId3"/>
          <a:stretch>
            <a:fillRect/>
          </a:stretch>
        </p:blipFill>
        <p:spPr>
          <a:xfrm>
            <a:off x="0" y="469"/>
            <a:ext cx="9906000" cy="6857062"/>
          </a:xfrm>
          <a:prstGeom prst="rect">
            <a:avLst/>
          </a:prstGeom>
        </p:spPr>
      </p:pic>
    </p:spTree>
    <p:extLst>
      <p:ext uri="{BB962C8B-B14F-4D97-AF65-F5344CB8AC3E}">
        <p14:creationId xmlns:p14="http://schemas.microsoft.com/office/powerpoint/2010/main" val="145133322"/>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図 12" descr="スライド102.jpg"/>
          <p:cNvPicPr>
            <a:picLocks noChangeAspect="1"/>
          </p:cNvPicPr>
          <p:nvPr/>
        </p:nvPicPr>
        <p:blipFill>
          <a:blip r:embed="rId3"/>
          <a:stretch>
            <a:fillRect/>
          </a:stretch>
        </p:blipFill>
        <p:spPr>
          <a:xfrm>
            <a:off x="0" y="469"/>
            <a:ext cx="9906000" cy="6857062"/>
          </a:xfrm>
          <a:prstGeom prst="rect">
            <a:avLst/>
          </a:prstGeom>
        </p:spPr>
      </p:pic>
    </p:spTree>
    <p:extLst>
      <p:ext uri="{BB962C8B-B14F-4D97-AF65-F5344CB8AC3E}">
        <p14:creationId xmlns:p14="http://schemas.microsoft.com/office/powerpoint/2010/main" val="3983472491"/>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図 11" descr="スライド103.jpg"/>
          <p:cNvPicPr>
            <a:picLocks noChangeAspect="1"/>
          </p:cNvPicPr>
          <p:nvPr/>
        </p:nvPicPr>
        <p:blipFill>
          <a:blip r:embed="rId3"/>
          <a:stretch>
            <a:fillRect/>
          </a:stretch>
        </p:blipFill>
        <p:spPr>
          <a:xfrm>
            <a:off x="0" y="469"/>
            <a:ext cx="9906000" cy="6857062"/>
          </a:xfrm>
          <a:prstGeom prst="rect">
            <a:avLst/>
          </a:prstGeom>
        </p:spPr>
      </p:pic>
    </p:spTree>
    <p:extLst>
      <p:ext uri="{BB962C8B-B14F-4D97-AF65-F5344CB8AC3E}">
        <p14:creationId xmlns:p14="http://schemas.microsoft.com/office/powerpoint/2010/main" val="2400143307"/>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図 11" descr="スライド104.jpg"/>
          <p:cNvPicPr>
            <a:picLocks noChangeAspect="1"/>
          </p:cNvPicPr>
          <p:nvPr/>
        </p:nvPicPr>
        <p:blipFill>
          <a:blip r:embed="rId3"/>
          <a:stretch>
            <a:fillRect/>
          </a:stretch>
        </p:blipFill>
        <p:spPr>
          <a:xfrm>
            <a:off x="0" y="469"/>
            <a:ext cx="9906000" cy="6857062"/>
          </a:xfrm>
          <a:prstGeom prst="rect">
            <a:avLst/>
          </a:prstGeom>
        </p:spPr>
      </p:pic>
    </p:spTree>
    <p:extLst>
      <p:ext uri="{BB962C8B-B14F-4D97-AF65-F5344CB8AC3E}">
        <p14:creationId xmlns:p14="http://schemas.microsoft.com/office/powerpoint/2010/main" val="1098267047"/>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図 12" descr="スライド105.jpg"/>
          <p:cNvPicPr>
            <a:picLocks noChangeAspect="1"/>
          </p:cNvPicPr>
          <p:nvPr/>
        </p:nvPicPr>
        <p:blipFill>
          <a:blip r:embed="rId3"/>
          <a:stretch>
            <a:fillRect/>
          </a:stretch>
        </p:blipFill>
        <p:spPr>
          <a:xfrm>
            <a:off x="0" y="469"/>
            <a:ext cx="9906000" cy="6857062"/>
          </a:xfrm>
          <a:prstGeom prst="rect">
            <a:avLst/>
          </a:prstGeom>
        </p:spPr>
      </p:pic>
    </p:spTree>
    <p:extLst>
      <p:ext uri="{BB962C8B-B14F-4D97-AF65-F5344CB8AC3E}">
        <p14:creationId xmlns:p14="http://schemas.microsoft.com/office/powerpoint/2010/main" val="3251051933"/>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図 11" descr="スライド106.jpg"/>
          <p:cNvPicPr>
            <a:picLocks noChangeAspect="1"/>
          </p:cNvPicPr>
          <p:nvPr/>
        </p:nvPicPr>
        <p:blipFill>
          <a:blip r:embed="rId3"/>
          <a:stretch>
            <a:fillRect/>
          </a:stretch>
        </p:blipFill>
        <p:spPr>
          <a:xfrm>
            <a:off x="0" y="469"/>
            <a:ext cx="9906000" cy="6857062"/>
          </a:xfrm>
          <a:prstGeom prst="rect">
            <a:avLst/>
          </a:prstGeom>
        </p:spPr>
      </p:pic>
    </p:spTree>
    <p:extLst>
      <p:ext uri="{BB962C8B-B14F-4D97-AF65-F5344CB8AC3E}">
        <p14:creationId xmlns:p14="http://schemas.microsoft.com/office/powerpoint/2010/main" val="3251051933"/>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図 12" descr="スライド107.jpg"/>
          <p:cNvPicPr>
            <a:picLocks noChangeAspect="1"/>
          </p:cNvPicPr>
          <p:nvPr/>
        </p:nvPicPr>
        <p:blipFill>
          <a:blip r:embed="rId3"/>
          <a:stretch>
            <a:fillRect/>
          </a:stretch>
        </p:blipFill>
        <p:spPr>
          <a:xfrm>
            <a:off x="0" y="469"/>
            <a:ext cx="9906000" cy="6857062"/>
          </a:xfrm>
          <a:prstGeom prst="rect">
            <a:avLst/>
          </a:prstGeom>
        </p:spPr>
      </p:pic>
    </p:spTree>
    <p:extLst>
      <p:ext uri="{BB962C8B-B14F-4D97-AF65-F5344CB8AC3E}">
        <p14:creationId xmlns:p14="http://schemas.microsoft.com/office/powerpoint/2010/main" val="3254958309"/>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図 28" descr="スライド108.jpg"/>
          <p:cNvPicPr>
            <a:picLocks noChangeAspect="1"/>
          </p:cNvPicPr>
          <p:nvPr/>
        </p:nvPicPr>
        <p:blipFill>
          <a:blip r:embed="rId3"/>
          <a:stretch>
            <a:fillRect/>
          </a:stretch>
        </p:blipFill>
        <p:spPr>
          <a:xfrm>
            <a:off x="0" y="469"/>
            <a:ext cx="9906000" cy="6857062"/>
          </a:xfrm>
          <a:prstGeom prst="rect">
            <a:avLst/>
          </a:prstGeom>
        </p:spPr>
      </p:pic>
    </p:spTree>
    <p:extLst>
      <p:ext uri="{BB962C8B-B14F-4D97-AF65-F5344CB8AC3E}">
        <p14:creationId xmlns:p14="http://schemas.microsoft.com/office/powerpoint/2010/main" val="2119790283"/>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図 18" descr="スライド109.jpg"/>
          <p:cNvPicPr>
            <a:picLocks noChangeAspect="1"/>
          </p:cNvPicPr>
          <p:nvPr/>
        </p:nvPicPr>
        <p:blipFill>
          <a:blip r:embed="rId3"/>
          <a:stretch>
            <a:fillRect/>
          </a:stretch>
        </p:blipFill>
        <p:spPr>
          <a:xfrm>
            <a:off x="0" y="469"/>
            <a:ext cx="9906000" cy="6857062"/>
          </a:xfrm>
          <a:prstGeom prst="rect">
            <a:avLst/>
          </a:prstGeom>
        </p:spPr>
      </p:pic>
    </p:spTree>
    <p:extLst>
      <p:ext uri="{BB962C8B-B14F-4D97-AF65-F5344CB8AC3E}">
        <p14:creationId xmlns:p14="http://schemas.microsoft.com/office/powerpoint/2010/main" val="217458992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スライド011.jpg"/>
          <p:cNvPicPr>
            <a:picLocks noChangeAspect="1"/>
          </p:cNvPicPr>
          <p:nvPr/>
        </p:nvPicPr>
        <p:blipFill>
          <a:blip r:embed="rId3"/>
          <a:stretch>
            <a:fillRect/>
          </a:stretch>
        </p:blipFill>
        <p:spPr>
          <a:xfrm>
            <a:off x="0" y="469"/>
            <a:ext cx="9906000" cy="6857062"/>
          </a:xfrm>
          <a:prstGeom prst="rect">
            <a:avLst/>
          </a:prstGeom>
        </p:spPr>
      </p:pic>
    </p:spTree>
    <p:extLst>
      <p:ext uri="{BB962C8B-B14F-4D97-AF65-F5344CB8AC3E}">
        <p14:creationId xmlns:p14="http://schemas.microsoft.com/office/powerpoint/2010/main" val="2790663799"/>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図 17" descr="スライド110.jpg"/>
          <p:cNvPicPr>
            <a:picLocks noChangeAspect="1"/>
          </p:cNvPicPr>
          <p:nvPr/>
        </p:nvPicPr>
        <p:blipFill>
          <a:blip r:embed="rId3"/>
          <a:stretch>
            <a:fillRect/>
          </a:stretch>
        </p:blipFill>
        <p:spPr>
          <a:xfrm>
            <a:off x="0" y="469"/>
            <a:ext cx="9906000" cy="6857062"/>
          </a:xfrm>
          <a:prstGeom prst="rect">
            <a:avLst/>
          </a:prstGeom>
        </p:spPr>
      </p:pic>
    </p:spTree>
    <p:extLst>
      <p:ext uri="{BB962C8B-B14F-4D97-AF65-F5344CB8AC3E}">
        <p14:creationId xmlns:p14="http://schemas.microsoft.com/office/powerpoint/2010/main" val="2610391060"/>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図 17" descr="スライド111.jpg"/>
          <p:cNvPicPr>
            <a:picLocks noChangeAspect="1"/>
          </p:cNvPicPr>
          <p:nvPr/>
        </p:nvPicPr>
        <p:blipFill>
          <a:blip r:embed="rId3"/>
          <a:stretch>
            <a:fillRect/>
          </a:stretch>
        </p:blipFill>
        <p:spPr>
          <a:xfrm>
            <a:off x="0" y="469"/>
            <a:ext cx="9906000" cy="6857062"/>
          </a:xfrm>
          <a:prstGeom prst="rect">
            <a:avLst/>
          </a:prstGeom>
        </p:spPr>
      </p:pic>
    </p:spTree>
    <p:extLst>
      <p:ext uri="{BB962C8B-B14F-4D97-AF65-F5344CB8AC3E}">
        <p14:creationId xmlns:p14="http://schemas.microsoft.com/office/powerpoint/2010/main" val="374608983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図 9" descr="スライド012.jpg"/>
          <p:cNvPicPr>
            <a:picLocks noChangeAspect="1"/>
          </p:cNvPicPr>
          <p:nvPr/>
        </p:nvPicPr>
        <p:blipFill>
          <a:blip r:embed="rId3"/>
          <a:stretch>
            <a:fillRect/>
          </a:stretch>
        </p:blipFill>
        <p:spPr>
          <a:xfrm>
            <a:off x="0" y="469"/>
            <a:ext cx="9906000" cy="6857062"/>
          </a:xfrm>
          <a:prstGeom prst="rect">
            <a:avLst/>
          </a:prstGeom>
        </p:spPr>
      </p:pic>
    </p:spTree>
    <p:extLst>
      <p:ext uri="{BB962C8B-B14F-4D97-AF65-F5344CB8AC3E}">
        <p14:creationId xmlns:p14="http://schemas.microsoft.com/office/powerpoint/2010/main" val="80798876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descr="スライド013.jpg"/>
          <p:cNvPicPr>
            <a:picLocks noChangeAspect="1"/>
          </p:cNvPicPr>
          <p:nvPr/>
        </p:nvPicPr>
        <p:blipFill>
          <a:blip r:embed="rId3"/>
          <a:stretch>
            <a:fillRect/>
          </a:stretch>
        </p:blipFill>
        <p:spPr>
          <a:xfrm>
            <a:off x="0" y="469"/>
            <a:ext cx="9906000" cy="6857062"/>
          </a:xfrm>
          <a:prstGeom prst="rect">
            <a:avLst/>
          </a:prstGeom>
        </p:spPr>
      </p:pic>
    </p:spTree>
    <p:extLst>
      <p:ext uri="{BB962C8B-B14F-4D97-AF65-F5344CB8AC3E}">
        <p14:creationId xmlns:p14="http://schemas.microsoft.com/office/powerpoint/2010/main" val="340254389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図 16" descr="スライド014.jpg"/>
          <p:cNvPicPr>
            <a:picLocks noChangeAspect="1"/>
          </p:cNvPicPr>
          <p:nvPr/>
        </p:nvPicPr>
        <p:blipFill>
          <a:blip r:embed="rId3"/>
          <a:stretch>
            <a:fillRect/>
          </a:stretch>
        </p:blipFill>
        <p:spPr>
          <a:xfrm>
            <a:off x="0" y="469"/>
            <a:ext cx="9906000" cy="6857062"/>
          </a:xfrm>
          <a:prstGeom prst="rect">
            <a:avLst/>
          </a:prstGeom>
        </p:spPr>
      </p:pic>
    </p:spTree>
    <p:extLst>
      <p:ext uri="{BB962C8B-B14F-4D97-AF65-F5344CB8AC3E}">
        <p14:creationId xmlns:p14="http://schemas.microsoft.com/office/powerpoint/2010/main" val="169951208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図 25" descr="スライド015.jpg"/>
          <p:cNvPicPr>
            <a:picLocks noChangeAspect="1"/>
          </p:cNvPicPr>
          <p:nvPr/>
        </p:nvPicPr>
        <p:blipFill>
          <a:blip r:embed="rId3"/>
          <a:stretch>
            <a:fillRect/>
          </a:stretch>
        </p:blipFill>
        <p:spPr>
          <a:xfrm>
            <a:off x="0" y="469"/>
            <a:ext cx="9906000" cy="6857062"/>
          </a:xfrm>
          <a:prstGeom prst="rect">
            <a:avLst/>
          </a:prstGeom>
        </p:spPr>
      </p:pic>
    </p:spTree>
    <p:extLst>
      <p:ext uri="{BB962C8B-B14F-4D97-AF65-F5344CB8AC3E}">
        <p14:creationId xmlns:p14="http://schemas.microsoft.com/office/powerpoint/2010/main" val="113357869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descr="スライド016.jpg"/>
          <p:cNvPicPr>
            <a:picLocks noChangeAspect="1"/>
          </p:cNvPicPr>
          <p:nvPr/>
        </p:nvPicPr>
        <p:blipFill>
          <a:blip r:embed="rId3"/>
          <a:stretch>
            <a:fillRect/>
          </a:stretch>
        </p:blipFill>
        <p:spPr>
          <a:xfrm>
            <a:off x="0" y="469"/>
            <a:ext cx="9906000" cy="6857062"/>
          </a:xfrm>
          <a:prstGeom prst="rect">
            <a:avLst/>
          </a:prstGeom>
        </p:spPr>
      </p:pic>
    </p:spTree>
    <p:extLst>
      <p:ext uri="{BB962C8B-B14F-4D97-AF65-F5344CB8AC3E}">
        <p14:creationId xmlns:p14="http://schemas.microsoft.com/office/powerpoint/2010/main" val="295900506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図 14" descr="スライド017.jpg"/>
          <p:cNvPicPr>
            <a:picLocks noChangeAspect="1"/>
          </p:cNvPicPr>
          <p:nvPr/>
        </p:nvPicPr>
        <p:blipFill>
          <a:blip r:embed="rId3"/>
          <a:stretch>
            <a:fillRect/>
          </a:stretch>
        </p:blipFill>
        <p:spPr>
          <a:xfrm>
            <a:off x="0" y="469"/>
            <a:ext cx="9906000" cy="6857062"/>
          </a:xfrm>
          <a:prstGeom prst="rect">
            <a:avLst/>
          </a:prstGeom>
        </p:spPr>
      </p:pic>
    </p:spTree>
    <p:extLst>
      <p:ext uri="{BB962C8B-B14F-4D97-AF65-F5344CB8AC3E}">
        <p14:creationId xmlns:p14="http://schemas.microsoft.com/office/powerpoint/2010/main" val="53109586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図 40" descr="スライド018.jpg"/>
          <p:cNvPicPr>
            <a:picLocks noChangeAspect="1"/>
          </p:cNvPicPr>
          <p:nvPr/>
        </p:nvPicPr>
        <p:blipFill>
          <a:blip r:embed="rId3"/>
          <a:stretch>
            <a:fillRect/>
          </a:stretch>
        </p:blipFill>
        <p:spPr>
          <a:xfrm>
            <a:off x="0" y="469"/>
            <a:ext cx="9906000" cy="6857062"/>
          </a:xfrm>
          <a:prstGeom prst="rect">
            <a:avLst/>
          </a:prstGeom>
        </p:spPr>
      </p:pic>
    </p:spTree>
    <p:extLst>
      <p:ext uri="{BB962C8B-B14F-4D97-AF65-F5344CB8AC3E}">
        <p14:creationId xmlns:p14="http://schemas.microsoft.com/office/powerpoint/2010/main" val="136090329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図 14" descr="スライド019.jpg"/>
          <p:cNvPicPr>
            <a:picLocks noChangeAspect="1"/>
          </p:cNvPicPr>
          <p:nvPr/>
        </p:nvPicPr>
        <p:blipFill>
          <a:blip r:embed="rId3"/>
          <a:stretch>
            <a:fillRect/>
          </a:stretch>
        </p:blipFill>
        <p:spPr>
          <a:xfrm>
            <a:off x="0" y="469"/>
            <a:ext cx="9906000" cy="6857062"/>
          </a:xfrm>
          <a:prstGeom prst="rect">
            <a:avLst/>
          </a:prstGeom>
        </p:spPr>
      </p:pic>
    </p:spTree>
    <p:extLst>
      <p:ext uri="{BB962C8B-B14F-4D97-AF65-F5344CB8AC3E}">
        <p14:creationId xmlns:p14="http://schemas.microsoft.com/office/powerpoint/2010/main" val="203504825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descr="スライド002.jpg"/>
          <p:cNvPicPr>
            <a:picLocks noChangeAspect="1"/>
          </p:cNvPicPr>
          <p:nvPr/>
        </p:nvPicPr>
        <p:blipFill>
          <a:blip r:embed="rId3"/>
          <a:stretch>
            <a:fillRect/>
          </a:stretch>
        </p:blipFill>
        <p:spPr>
          <a:xfrm>
            <a:off x="0" y="469"/>
            <a:ext cx="9906000" cy="6857062"/>
          </a:xfrm>
          <a:prstGeom prst="rect">
            <a:avLst/>
          </a:prstGeom>
        </p:spPr>
      </p:pic>
    </p:spTree>
    <p:extLst>
      <p:ext uri="{BB962C8B-B14F-4D97-AF65-F5344CB8AC3E}">
        <p14:creationId xmlns:p14="http://schemas.microsoft.com/office/powerpoint/2010/main" val="79929256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図 13" descr="スライド020.jpg"/>
          <p:cNvPicPr>
            <a:picLocks noChangeAspect="1"/>
          </p:cNvPicPr>
          <p:nvPr/>
        </p:nvPicPr>
        <p:blipFill>
          <a:blip r:embed="rId3"/>
          <a:stretch>
            <a:fillRect/>
          </a:stretch>
        </p:blipFill>
        <p:spPr>
          <a:xfrm>
            <a:off x="0" y="469"/>
            <a:ext cx="9906000" cy="6857062"/>
          </a:xfrm>
          <a:prstGeom prst="rect">
            <a:avLst/>
          </a:prstGeom>
        </p:spPr>
      </p:pic>
    </p:spTree>
    <p:extLst>
      <p:ext uri="{BB962C8B-B14F-4D97-AF65-F5344CB8AC3E}">
        <p14:creationId xmlns:p14="http://schemas.microsoft.com/office/powerpoint/2010/main" val="328120710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図 15" descr="スライド021.jpg"/>
          <p:cNvPicPr>
            <a:picLocks noChangeAspect="1"/>
          </p:cNvPicPr>
          <p:nvPr/>
        </p:nvPicPr>
        <p:blipFill>
          <a:blip r:embed="rId3"/>
          <a:stretch>
            <a:fillRect/>
          </a:stretch>
        </p:blipFill>
        <p:spPr>
          <a:xfrm>
            <a:off x="0" y="469"/>
            <a:ext cx="9906000" cy="6857062"/>
          </a:xfrm>
          <a:prstGeom prst="rect">
            <a:avLst/>
          </a:prstGeom>
        </p:spPr>
      </p:pic>
    </p:spTree>
    <p:extLst>
      <p:ext uri="{BB962C8B-B14F-4D97-AF65-F5344CB8AC3E}">
        <p14:creationId xmlns:p14="http://schemas.microsoft.com/office/powerpoint/2010/main" val="42558556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グループ化 2"/>
          <p:cNvGrpSpPr/>
          <p:nvPr/>
        </p:nvGrpSpPr>
        <p:grpSpPr>
          <a:xfrm>
            <a:off x="0" y="469"/>
            <a:ext cx="9906000" cy="6857062"/>
            <a:chOff x="0" y="469"/>
            <a:chExt cx="9906000" cy="6857062"/>
          </a:xfrm>
        </p:grpSpPr>
        <p:pic>
          <p:nvPicPr>
            <p:cNvPr id="17" name="図 16" descr="スライド022.jpg"/>
            <p:cNvPicPr>
              <a:picLocks noChangeAspect="1"/>
            </p:cNvPicPr>
            <p:nvPr/>
          </p:nvPicPr>
          <p:blipFill>
            <a:blip r:embed="rId3"/>
            <a:stretch>
              <a:fillRect/>
            </a:stretch>
          </p:blipFill>
          <p:spPr>
            <a:xfrm>
              <a:off x="0" y="469"/>
              <a:ext cx="9906000" cy="6857062"/>
            </a:xfrm>
            <a:prstGeom prst="rect">
              <a:avLst/>
            </a:prstGeom>
          </p:spPr>
        </p:pic>
        <p:sp>
          <p:nvSpPr>
            <p:cNvPr id="4" name="正方形/長方形 3"/>
            <p:cNvSpPr/>
            <p:nvPr/>
          </p:nvSpPr>
          <p:spPr>
            <a:xfrm>
              <a:off x="272480" y="2996952"/>
              <a:ext cx="3312368" cy="2952328"/>
            </a:xfrm>
            <a:prstGeom prst="rect">
              <a:avLst/>
            </a:prstGeom>
            <a:solidFill>
              <a:srgbClr val="FEFCE5"/>
            </a:solidFill>
            <a:ln>
              <a:solidFill>
                <a:srgbClr val="FEFCE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Tree>
    <p:extLst>
      <p:ext uri="{BB962C8B-B14F-4D97-AF65-F5344CB8AC3E}">
        <p14:creationId xmlns:p14="http://schemas.microsoft.com/office/powerpoint/2010/main" val="381801786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図 12" descr="スライド023.jpg"/>
          <p:cNvPicPr>
            <a:picLocks noChangeAspect="1"/>
          </p:cNvPicPr>
          <p:nvPr/>
        </p:nvPicPr>
        <p:blipFill>
          <a:blip r:embed="rId3"/>
          <a:stretch>
            <a:fillRect/>
          </a:stretch>
        </p:blipFill>
        <p:spPr>
          <a:xfrm>
            <a:off x="0" y="469"/>
            <a:ext cx="9906000" cy="6857062"/>
          </a:xfrm>
          <a:prstGeom prst="rect">
            <a:avLst/>
          </a:prstGeom>
        </p:spPr>
      </p:pic>
    </p:spTree>
    <p:extLst>
      <p:ext uri="{BB962C8B-B14F-4D97-AF65-F5344CB8AC3E}">
        <p14:creationId xmlns:p14="http://schemas.microsoft.com/office/powerpoint/2010/main" val="411186191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descr="スライド024.jpg"/>
          <p:cNvPicPr>
            <a:picLocks noChangeAspect="1"/>
          </p:cNvPicPr>
          <p:nvPr/>
        </p:nvPicPr>
        <p:blipFill>
          <a:blip r:embed="rId3"/>
          <a:stretch>
            <a:fillRect/>
          </a:stretch>
        </p:blipFill>
        <p:spPr>
          <a:xfrm>
            <a:off x="0" y="469"/>
            <a:ext cx="9906000" cy="6857062"/>
          </a:xfrm>
          <a:prstGeom prst="rect">
            <a:avLst/>
          </a:prstGeom>
        </p:spPr>
      </p:pic>
    </p:spTree>
    <p:extLst>
      <p:ext uri="{BB962C8B-B14F-4D97-AF65-F5344CB8AC3E}">
        <p14:creationId xmlns:p14="http://schemas.microsoft.com/office/powerpoint/2010/main" val="425622444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descr="スライド025.jpg"/>
          <p:cNvPicPr>
            <a:picLocks noChangeAspect="1"/>
          </p:cNvPicPr>
          <p:nvPr/>
        </p:nvPicPr>
        <p:blipFill>
          <a:blip r:embed="rId3"/>
          <a:stretch>
            <a:fillRect/>
          </a:stretch>
        </p:blipFill>
        <p:spPr>
          <a:xfrm>
            <a:off x="0" y="469"/>
            <a:ext cx="9906000" cy="6857062"/>
          </a:xfrm>
          <a:prstGeom prst="rect">
            <a:avLst/>
          </a:prstGeom>
        </p:spPr>
      </p:pic>
    </p:spTree>
    <p:extLst>
      <p:ext uri="{BB962C8B-B14F-4D97-AF65-F5344CB8AC3E}">
        <p14:creationId xmlns:p14="http://schemas.microsoft.com/office/powerpoint/2010/main" val="278177548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図 9" descr="スライド026.jpg"/>
          <p:cNvPicPr>
            <a:picLocks noChangeAspect="1"/>
          </p:cNvPicPr>
          <p:nvPr/>
        </p:nvPicPr>
        <p:blipFill>
          <a:blip r:embed="rId3"/>
          <a:stretch>
            <a:fillRect/>
          </a:stretch>
        </p:blipFill>
        <p:spPr>
          <a:xfrm>
            <a:off x="0" y="469"/>
            <a:ext cx="9906000" cy="6857062"/>
          </a:xfrm>
          <a:prstGeom prst="rect">
            <a:avLst/>
          </a:prstGeom>
        </p:spPr>
      </p:pic>
    </p:spTree>
    <p:extLst>
      <p:ext uri="{BB962C8B-B14F-4D97-AF65-F5344CB8AC3E}">
        <p14:creationId xmlns:p14="http://schemas.microsoft.com/office/powerpoint/2010/main" val="142119878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図 11" descr="スライド027.jpg"/>
          <p:cNvPicPr>
            <a:picLocks noChangeAspect="1"/>
          </p:cNvPicPr>
          <p:nvPr/>
        </p:nvPicPr>
        <p:blipFill>
          <a:blip r:embed="rId3"/>
          <a:stretch>
            <a:fillRect/>
          </a:stretch>
        </p:blipFill>
        <p:spPr>
          <a:xfrm>
            <a:off x="0" y="469"/>
            <a:ext cx="9906000" cy="6857062"/>
          </a:xfrm>
          <a:prstGeom prst="rect">
            <a:avLst/>
          </a:prstGeom>
        </p:spPr>
      </p:pic>
    </p:spTree>
    <p:extLst>
      <p:ext uri="{BB962C8B-B14F-4D97-AF65-F5344CB8AC3E}">
        <p14:creationId xmlns:p14="http://schemas.microsoft.com/office/powerpoint/2010/main" val="421588946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descr="スライド028.jpg"/>
          <p:cNvPicPr>
            <a:picLocks noChangeAspect="1"/>
          </p:cNvPicPr>
          <p:nvPr/>
        </p:nvPicPr>
        <p:blipFill>
          <a:blip r:embed="rId3"/>
          <a:stretch>
            <a:fillRect/>
          </a:stretch>
        </p:blipFill>
        <p:spPr>
          <a:xfrm>
            <a:off x="0" y="469"/>
            <a:ext cx="9906000" cy="6857062"/>
          </a:xfrm>
          <a:prstGeom prst="rect">
            <a:avLst/>
          </a:prstGeom>
        </p:spPr>
      </p:pic>
    </p:spTree>
    <p:extLst>
      <p:ext uri="{BB962C8B-B14F-4D97-AF65-F5344CB8AC3E}">
        <p14:creationId xmlns:p14="http://schemas.microsoft.com/office/powerpoint/2010/main" val="421588946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図 11" descr="スライド029.jpg"/>
          <p:cNvPicPr>
            <a:picLocks noChangeAspect="1"/>
          </p:cNvPicPr>
          <p:nvPr/>
        </p:nvPicPr>
        <p:blipFill>
          <a:blip r:embed="rId3"/>
          <a:stretch>
            <a:fillRect/>
          </a:stretch>
        </p:blipFill>
        <p:spPr>
          <a:xfrm>
            <a:off x="0" y="469"/>
            <a:ext cx="9906000" cy="6857062"/>
          </a:xfrm>
          <a:prstGeom prst="rect">
            <a:avLst/>
          </a:prstGeom>
        </p:spPr>
      </p:pic>
    </p:spTree>
    <p:extLst>
      <p:ext uri="{BB962C8B-B14F-4D97-AF65-F5344CB8AC3E}">
        <p14:creationId xmlns:p14="http://schemas.microsoft.com/office/powerpoint/2010/main" val="421588946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図 12" descr="スライド003.jpg"/>
          <p:cNvPicPr>
            <a:picLocks noChangeAspect="1"/>
          </p:cNvPicPr>
          <p:nvPr/>
        </p:nvPicPr>
        <p:blipFill>
          <a:blip r:embed="rId3"/>
          <a:stretch>
            <a:fillRect/>
          </a:stretch>
        </p:blipFill>
        <p:spPr>
          <a:xfrm>
            <a:off x="0" y="469"/>
            <a:ext cx="9906000" cy="6857062"/>
          </a:xfrm>
          <a:prstGeom prst="rect">
            <a:avLst/>
          </a:prstGeom>
        </p:spPr>
      </p:pic>
    </p:spTree>
    <p:extLst>
      <p:ext uri="{BB962C8B-B14F-4D97-AF65-F5344CB8AC3E}">
        <p14:creationId xmlns:p14="http://schemas.microsoft.com/office/powerpoint/2010/main" val="312527426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図 32" descr="スライド030.jpg"/>
          <p:cNvPicPr>
            <a:picLocks noChangeAspect="1"/>
          </p:cNvPicPr>
          <p:nvPr/>
        </p:nvPicPr>
        <p:blipFill>
          <a:blip r:embed="rId3"/>
          <a:stretch>
            <a:fillRect/>
          </a:stretch>
        </p:blipFill>
        <p:spPr>
          <a:xfrm>
            <a:off x="0" y="469"/>
            <a:ext cx="9906000" cy="6857062"/>
          </a:xfrm>
          <a:prstGeom prst="rect">
            <a:avLst/>
          </a:prstGeom>
        </p:spPr>
      </p:pic>
    </p:spTree>
    <p:extLst>
      <p:ext uri="{BB962C8B-B14F-4D97-AF65-F5344CB8AC3E}">
        <p14:creationId xmlns:p14="http://schemas.microsoft.com/office/powerpoint/2010/main" val="421588946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図 9" descr="スライド031.jpg"/>
          <p:cNvPicPr>
            <a:picLocks noChangeAspect="1"/>
          </p:cNvPicPr>
          <p:nvPr/>
        </p:nvPicPr>
        <p:blipFill>
          <a:blip r:embed="rId3"/>
          <a:stretch>
            <a:fillRect/>
          </a:stretch>
        </p:blipFill>
        <p:spPr>
          <a:xfrm>
            <a:off x="0" y="469"/>
            <a:ext cx="9906000" cy="6857062"/>
          </a:xfrm>
          <a:prstGeom prst="rect">
            <a:avLst/>
          </a:prstGeom>
        </p:spPr>
      </p:pic>
    </p:spTree>
    <p:extLst>
      <p:ext uri="{BB962C8B-B14F-4D97-AF65-F5344CB8AC3E}">
        <p14:creationId xmlns:p14="http://schemas.microsoft.com/office/powerpoint/2010/main" val="389740362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図 9" descr="スライド032.jpg"/>
          <p:cNvPicPr>
            <a:picLocks noChangeAspect="1"/>
          </p:cNvPicPr>
          <p:nvPr/>
        </p:nvPicPr>
        <p:blipFill>
          <a:blip r:embed="rId3"/>
          <a:stretch>
            <a:fillRect/>
          </a:stretch>
        </p:blipFill>
        <p:spPr>
          <a:xfrm>
            <a:off x="0" y="469"/>
            <a:ext cx="9906000" cy="6857062"/>
          </a:xfrm>
          <a:prstGeom prst="rect">
            <a:avLst/>
          </a:prstGeom>
        </p:spPr>
      </p:pic>
    </p:spTree>
    <p:extLst>
      <p:ext uri="{BB962C8B-B14F-4D97-AF65-F5344CB8AC3E}">
        <p14:creationId xmlns:p14="http://schemas.microsoft.com/office/powerpoint/2010/main" val="348110964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図 15" descr="スライド033.jpg"/>
          <p:cNvPicPr>
            <a:picLocks noChangeAspect="1"/>
          </p:cNvPicPr>
          <p:nvPr/>
        </p:nvPicPr>
        <p:blipFill>
          <a:blip r:embed="rId3"/>
          <a:stretch>
            <a:fillRect/>
          </a:stretch>
        </p:blipFill>
        <p:spPr>
          <a:xfrm>
            <a:off x="0" y="469"/>
            <a:ext cx="9906000" cy="6857062"/>
          </a:xfrm>
          <a:prstGeom prst="rect">
            <a:avLst/>
          </a:prstGeom>
        </p:spPr>
      </p:pic>
    </p:spTree>
    <p:extLst>
      <p:ext uri="{BB962C8B-B14F-4D97-AF65-F5344CB8AC3E}">
        <p14:creationId xmlns:p14="http://schemas.microsoft.com/office/powerpoint/2010/main" val="214267085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図 12" descr="スライド034.jpg"/>
          <p:cNvPicPr>
            <a:picLocks noChangeAspect="1"/>
          </p:cNvPicPr>
          <p:nvPr/>
        </p:nvPicPr>
        <p:blipFill>
          <a:blip r:embed="rId3"/>
          <a:stretch>
            <a:fillRect/>
          </a:stretch>
        </p:blipFill>
        <p:spPr>
          <a:xfrm>
            <a:off x="0" y="469"/>
            <a:ext cx="9906000" cy="6857062"/>
          </a:xfrm>
          <a:prstGeom prst="rect">
            <a:avLst/>
          </a:prstGeom>
        </p:spPr>
      </p:pic>
    </p:spTree>
    <p:extLst>
      <p:ext uri="{BB962C8B-B14F-4D97-AF65-F5344CB8AC3E}">
        <p14:creationId xmlns:p14="http://schemas.microsoft.com/office/powerpoint/2010/main" val="281501758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図 11" descr="スライド035.jpg"/>
          <p:cNvPicPr>
            <a:picLocks noChangeAspect="1"/>
          </p:cNvPicPr>
          <p:nvPr/>
        </p:nvPicPr>
        <p:blipFill>
          <a:blip r:embed="rId3"/>
          <a:stretch>
            <a:fillRect/>
          </a:stretch>
        </p:blipFill>
        <p:spPr>
          <a:xfrm>
            <a:off x="0" y="469"/>
            <a:ext cx="9906000" cy="6857062"/>
          </a:xfrm>
          <a:prstGeom prst="rect">
            <a:avLst/>
          </a:prstGeom>
        </p:spPr>
      </p:pic>
    </p:spTree>
    <p:extLst>
      <p:ext uri="{BB962C8B-B14F-4D97-AF65-F5344CB8AC3E}">
        <p14:creationId xmlns:p14="http://schemas.microsoft.com/office/powerpoint/2010/main" val="109408003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図 15" descr="スライド036.jpg"/>
          <p:cNvPicPr>
            <a:picLocks noChangeAspect="1"/>
          </p:cNvPicPr>
          <p:nvPr/>
        </p:nvPicPr>
        <p:blipFill>
          <a:blip r:embed="rId3"/>
          <a:stretch>
            <a:fillRect/>
          </a:stretch>
        </p:blipFill>
        <p:spPr>
          <a:xfrm>
            <a:off x="0" y="469"/>
            <a:ext cx="9906000" cy="6857062"/>
          </a:xfrm>
          <a:prstGeom prst="rect">
            <a:avLst/>
          </a:prstGeom>
        </p:spPr>
      </p:pic>
    </p:spTree>
    <p:extLst>
      <p:ext uri="{BB962C8B-B14F-4D97-AF65-F5344CB8AC3E}">
        <p14:creationId xmlns:p14="http://schemas.microsoft.com/office/powerpoint/2010/main" val="83320200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図 21" descr="スライド037.jpg"/>
          <p:cNvPicPr>
            <a:picLocks noChangeAspect="1"/>
          </p:cNvPicPr>
          <p:nvPr/>
        </p:nvPicPr>
        <p:blipFill>
          <a:blip r:embed="rId3"/>
          <a:stretch>
            <a:fillRect/>
          </a:stretch>
        </p:blipFill>
        <p:spPr>
          <a:xfrm>
            <a:off x="0" y="469"/>
            <a:ext cx="9906000" cy="6857062"/>
          </a:xfrm>
          <a:prstGeom prst="rect">
            <a:avLst/>
          </a:prstGeom>
        </p:spPr>
      </p:pic>
    </p:spTree>
    <p:extLst>
      <p:ext uri="{BB962C8B-B14F-4D97-AF65-F5344CB8AC3E}">
        <p14:creationId xmlns:p14="http://schemas.microsoft.com/office/powerpoint/2010/main" val="416503804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図 16" descr="スライド038.jpg"/>
          <p:cNvPicPr>
            <a:picLocks noChangeAspect="1"/>
          </p:cNvPicPr>
          <p:nvPr/>
        </p:nvPicPr>
        <p:blipFill>
          <a:blip r:embed="rId3"/>
          <a:stretch>
            <a:fillRect/>
          </a:stretch>
        </p:blipFill>
        <p:spPr>
          <a:xfrm>
            <a:off x="0" y="469"/>
            <a:ext cx="9906000" cy="6857062"/>
          </a:xfrm>
          <a:prstGeom prst="rect">
            <a:avLst/>
          </a:prstGeom>
        </p:spPr>
      </p:pic>
    </p:spTree>
    <p:extLst>
      <p:ext uri="{BB962C8B-B14F-4D97-AF65-F5344CB8AC3E}">
        <p14:creationId xmlns:p14="http://schemas.microsoft.com/office/powerpoint/2010/main" val="118837847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図 27" descr="スライド039.jpg"/>
          <p:cNvPicPr>
            <a:picLocks noChangeAspect="1"/>
          </p:cNvPicPr>
          <p:nvPr/>
        </p:nvPicPr>
        <p:blipFill>
          <a:blip r:embed="rId3"/>
          <a:stretch>
            <a:fillRect/>
          </a:stretch>
        </p:blipFill>
        <p:spPr>
          <a:xfrm>
            <a:off x="0" y="469"/>
            <a:ext cx="9906000" cy="6857062"/>
          </a:xfrm>
          <a:prstGeom prst="rect">
            <a:avLst/>
          </a:prstGeom>
        </p:spPr>
      </p:pic>
    </p:spTree>
    <p:extLst>
      <p:ext uri="{BB962C8B-B14F-4D97-AF65-F5344CB8AC3E}">
        <p14:creationId xmlns:p14="http://schemas.microsoft.com/office/powerpoint/2010/main" val="317831838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スライド004.jpg"/>
          <p:cNvPicPr>
            <a:picLocks noChangeAspect="1"/>
          </p:cNvPicPr>
          <p:nvPr/>
        </p:nvPicPr>
        <p:blipFill>
          <a:blip r:embed="rId3"/>
          <a:stretch>
            <a:fillRect/>
          </a:stretch>
        </p:blipFill>
        <p:spPr>
          <a:xfrm>
            <a:off x="0" y="469"/>
            <a:ext cx="9906000" cy="6857062"/>
          </a:xfrm>
          <a:prstGeom prst="rect">
            <a:avLst/>
          </a:prstGeom>
        </p:spPr>
      </p:pic>
    </p:spTree>
    <p:extLst>
      <p:ext uri="{BB962C8B-B14F-4D97-AF65-F5344CB8AC3E}">
        <p14:creationId xmlns:p14="http://schemas.microsoft.com/office/powerpoint/2010/main" val="23005863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descr="スライド040.jpg"/>
          <p:cNvPicPr>
            <a:picLocks noChangeAspect="1"/>
          </p:cNvPicPr>
          <p:nvPr/>
        </p:nvPicPr>
        <p:blipFill>
          <a:blip r:embed="rId3"/>
          <a:stretch>
            <a:fillRect/>
          </a:stretch>
        </p:blipFill>
        <p:spPr>
          <a:xfrm>
            <a:off x="0" y="469"/>
            <a:ext cx="9906000" cy="6857062"/>
          </a:xfrm>
          <a:prstGeom prst="rect">
            <a:avLst/>
          </a:prstGeom>
        </p:spPr>
      </p:pic>
    </p:spTree>
    <p:extLst>
      <p:ext uri="{BB962C8B-B14F-4D97-AF65-F5344CB8AC3E}">
        <p14:creationId xmlns:p14="http://schemas.microsoft.com/office/powerpoint/2010/main" val="162495504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descr="スライド041.jpg"/>
          <p:cNvPicPr>
            <a:picLocks noChangeAspect="1"/>
          </p:cNvPicPr>
          <p:nvPr/>
        </p:nvPicPr>
        <p:blipFill>
          <a:blip r:embed="rId3"/>
          <a:stretch>
            <a:fillRect/>
          </a:stretch>
        </p:blipFill>
        <p:spPr>
          <a:xfrm>
            <a:off x="0" y="469"/>
            <a:ext cx="9906000" cy="6857062"/>
          </a:xfrm>
          <a:prstGeom prst="rect">
            <a:avLst/>
          </a:prstGeom>
        </p:spPr>
      </p:pic>
    </p:spTree>
    <p:extLst>
      <p:ext uri="{BB962C8B-B14F-4D97-AF65-F5344CB8AC3E}">
        <p14:creationId xmlns:p14="http://schemas.microsoft.com/office/powerpoint/2010/main" val="122601909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図 28" descr="スライド042.jpg"/>
          <p:cNvPicPr>
            <a:picLocks noChangeAspect="1"/>
          </p:cNvPicPr>
          <p:nvPr/>
        </p:nvPicPr>
        <p:blipFill>
          <a:blip r:embed="rId3"/>
          <a:stretch>
            <a:fillRect/>
          </a:stretch>
        </p:blipFill>
        <p:spPr>
          <a:xfrm>
            <a:off x="0" y="469"/>
            <a:ext cx="9906000" cy="6857062"/>
          </a:xfrm>
          <a:prstGeom prst="rect">
            <a:avLst/>
          </a:prstGeom>
        </p:spPr>
      </p:pic>
    </p:spTree>
    <p:extLst>
      <p:ext uri="{BB962C8B-B14F-4D97-AF65-F5344CB8AC3E}">
        <p14:creationId xmlns:p14="http://schemas.microsoft.com/office/powerpoint/2010/main" val="122601909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descr="スライド043.jpg"/>
          <p:cNvPicPr>
            <a:picLocks noChangeAspect="1"/>
          </p:cNvPicPr>
          <p:nvPr/>
        </p:nvPicPr>
        <p:blipFill>
          <a:blip r:embed="rId3"/>
          <a:stretch>
            <a:fillRect/>
          </a:stretch>
        </p:blipFill>
        <p:spPr>
          <a:xfrm>
            <a:off x="0" y="469"/>
            <a:ext cx="9906000" cy="6857062"/>
          </a:xfrm>
          <a:prstGeom prst="rect">
            <a:avLst/>
          </a:prstGeom>
        </p:spPr>
      </p:pic>
    </p:spTree>
    <p:extLst>
      <p:ext uri="{BB962C8B-B14F-4D97-AF65-F5344CB8AC3E}">
        <p14:creationId xmlns:p14="http://schemas.microsoft.com/office/powerpoint/2010/main" val="37775961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図 17" descr="スライド044.jpg"/>
          <p:cNvPicPr>
            <a:picLocks noChangeAspect="1"/>
          </p:cNvPicPr>
          <p:nvPr/>
        </p:nvPicPr>
        <p:blipFill>
          <a:blip r:embed="rId3"/>
          <a:stretch>
            <a:fillRect/>
          </a:stretch>
        </p:blipFill>
        <p:spPr>
          <a:xfrm>
            <a:off x="0" y="469"/>
            <a:ext cx="9906000" cy="6857062"/>
          </a:xfrm>
          <a:prstGeom prst="rect">
            <a:avLst/>
          </a:prstGeom>
        </p:spPr>
      </p:pic>
    </p:spTree>
    <p:extLst>
      <p:ext uri="{BB962C8B-B14F-4D97-AF65-F5344CB8AC3E}">
        <p14:creationId xmlns:p14="http://schemas.microsoft.com/office/powerpoint/2010/main" val="89132501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図 15" descr="スライド045.jpg"/>
          <p:cNvPicPr>
            <a:picLocks noChangeAspect="1"/>
          </p:cNvPicPr>
          <p:nvPr/>
        </p:nvPicPr>
        <p:blipFill>
          <a:blip r:embed="rId3"/>
          <a:stretch>
            <a:fillRect/>
          </a:stretch>
        </p:blipFill>
        <p:spPr>
          <a:xfrm>
            <a:off x="0" y="469"/>
            <a:ext cx="9906000" cy="6857062"/>
          </a:xfrm>
          <a:prstGeom prst="rect">
            <a:avLst/>
          </a:prstGeom>
        </p:spPr>
      </p:pic>
    </p:spTree>
    <p:extLst>
      <p:ext uri="{BB962C8B-B14F-4D97-AF65-F5344CB8AC3E}">
        <p14:creationId xmlns:p14="http://schemas.microsoft.com/office/powerpoint/2010/main" val="16042457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図 12" descr="スライド046.jpg"/>
          <p:cNvPicPr>
            <a:picLocks noChangeAspect="1"/>
          </p:cNvPicPr>
          <p:nvPr/>
        </p:nvPicPr>
        <p:blipFill>
          <a:blip r:embed="rId3"/>
          <a:stretch>
            <a:fillRect/>
          </a:stretch>
        </p:blipFill>
        <p:spPr>
          <a:xfrm>
            <a:off x="0" y="469"/>
            <a:ext cx="9906000" cy="6857062"/>
          </a:xfrm>
          <a:prstGeom prst="rect">
            <a:avLst/>
          </a:prstGeom>
        </p:spPr>
      </p:pic>
    </p:spTree>
    <p:extLst>
      <p:ext uri="{BB962C8B-B14F-4D97-AF65-F5344CB8AC3E}">
        <p14:creationId xmlns:p14="http://schemas.microsoft.com/office/powerpoint/2010/main" val="400405972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図 12" descr="スライド047.jpg"/>
          <p:cNvPicPr>
            <a:picLocks noChangeAspect="1"/>
          </p:cNvPicPr>
          <p:nvPr/>
        </p:nvPicPr>
        <p:blipFill>
          <a:blip r:embed="rId3"/>
          <a:stretch>
            <a:fillRect/>
          </a:stretch>
        </p:blipFill>
        <p:spPr>
          <a:xfrm>
            <a:off x="0" y="469"/>
            <a:ext cx="9906000" cy="6857062"/>
          </a:xfrm>
          <a:prstGeom prst="rect">
            <a:avLst/>
          </a:prstGeom>
        </p:spPr>
      </p:pic>
    </p:spTree>
    <p:extLst>
      <p:ext uri="{BB962C8B-B14F-4D97-AF65-F5344CB8AC3E}">
        <p14:creationId xmlns:p14="http://schemas.microsoft.com/office/powerpoint/2010/main" val="402332696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図 15" descr="スライド048.jpg"/>
          <p:cNvPicPr>
            <a:picLocks noChangeAspect="1"/>
          </p:cNvPicPr>
          <p:nvPr/>
        </p:nvPicPr>
        <p:blipFill>
          <a:blip r:embed="rId3"/>
          <a:stretch>
            <a:fillRect/>
          </a:stretch>
        </p:blipFill>
        <p:spPr>
          <a:xfrm>
            <a:off x="0" y="469"/>
            <a:ext cx="9906000" cy="6857062"/>
          </a:xfrm>
          <a:prstGeom prst="rect">
            <a:avLst/>
          </a:prstGeom>
        </p:spPr>
      </p:pic>
    </p:spTree>
    <p:extLst>
      <p:ext uri="{BB962C8B-B14F-4D97-AF65-F5344CB8AC3E}">
        <p14:creationId xmlns:p14="http://schemas.microsoft.com/office/powerpoint/2010/main" val="3041789657"/>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descr="スライド049.jpg"/>
          <p:cNvPicPr>
            <a:picLocks noChangeAspect="1"/>
          </p:cNvPicPr>
          <p:nvPr/>
        </p:nvPicPr>
        <p:blipFill>
          <a:blip r:embed="rId3"/>
          <a:stretch>
            <a:fillRect/>
          </a:stretch>
        </p:blipFill>
        <p:spPr>
          <a:xfrm>
            <a:off x="0" y="469"/>
            <a:ext cx="9906000" cy="6857062"/>
          </a:xfrm>
          <a:prstGeom prst="rect">
            <a:avLst/>
          </a:prstGeom>
        </p:spPr>
      </p:pic>
    </p:spTree>
    <p:extLst>
      <p:ext uri="{BB962C8B-B14F-4D97-AF65-F5344CB8AC3E}">
        <p14:creationId xmlns:p14="http://schemas.microsoft.com/office/powerpoint/2010/main" val="80674261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図 15" descr="スライド005.jpg"/>
          <p:cNvPicPr>
            <a:picLocks noChangeAspect="1"/>
          </p:cNvPicPr>
          <p:nvPr/>
        </p:nvPicPr>
        <p:blipFill>
          <a:blip r:embed="rId3"/>
          <a:stretch>
            <a:fillRect/>
          </a:stretch>
        </p:blipFill>
        <p:spPr>
          <a:xfrm>
            <a:off x="0" y="469"/>
            <a:ext cx="9906000" cy="6857062"/>
          </a:xfrm>
          <a:prstGeom prst="rect">
            <a:avLst/>
          </a:prstGeom>
        </p:spPr>
      </p:pic>
    </p:spTree>
    <p:extLst>
      <p:ext uri="{BB962C8B-B14F-4D97-AF65-F5344CB8AC3E}">
        <p14:creationId xmlns:p14="http://schemas.microsoft.com/office/powerpoint/2010/main" val="320703008"/>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図 18" descr="スライド050.jpg"/>
          <p:cNvPicPr>
            <a:picLocks noChangeAspect="1"/>
          </p:cNvPicPr>
          <p:nvPr/>
        </p:nvPicPr>
        <p:blipFill>
          <a:blip r:embed="rId3"/>
          <a:stretch>
            <a:fillRect/>
          </a:stretch>
        </p:blipFill>
        <p:spPr>
          <a:xfrm>
            <a:off x="0" y="469"/>
            <a:ext cx="9906000" cy="6857062"/>
          </a:xfrm>
          <a:prstGeom prst="rect">
            <a:avLst/>
          </a:prstGeom>
        </p:spPr>
      </p:pic>
    </p:spTree>
    <p:extLst>
      <p:ext uri="{BB962C8B-B14F-4D97-AF65-F5344CB8AC3E}">
        <p14:creationId xmlns:p14="http://schemas.microsoft.com/office/powerpoint/2010/main" val="326559676"/>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図 12" descr="スライド051.jpg"/>
          <p:cNvPicPr>
            <a:picLocks noChangeAspect="1"/>
          </p:cNvPicPr>
          <p:nvPr/>
        </p:nvPicPr>
        <p:blipFill>
          <a:blip r:embed="rId3"/>
          <a:stretch>
            <a:fillRect/>
          </a:stretch>
        </p:blipFill>
        <p:spPr>
          <a:xfrm>
            <a:off x="0" y="469"/>
            <a:ext cx="9906000" cy="6857062"/>
          </a:xfrm>
          <a:prstGeom prst="rect">
            <a:avLst/>
          </a:prstGeom>
        </p:spPr>
      </p:pic>
    </p:spTree>
    <p:extLst>
      <p:ext uri="{BB962C8B-B14F-4D97-AF65-F5344CB8AC3E}">
        <p14:creationId xmlns:p14="http://schemas.microsoft.com/office/powerpoint/2010/main" val="2486589190"/>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図 21" descr="スライド052.jpg"/>
          <p:cNvPicPr>
            <a:picLocks noChangeAspect="1"/>
          </p:cNvPicPr>
          <p:nvPr/>
        </p:nvPicPr>
        <p:blipFill>
          <a:blip r:embed="rId3"/>
          <a:stretch>
            <a:fillRect/>
          </a:stretch>
        </p:blipFill>
        <p:spPr>
          <a:xfrm>
            <a:off x="0" y="469"/>
            <a:ext cx="9906000" cy="6857062"/>
          </a:xfrm>
          <a:prstGeom prst="rect">
            <a:avLst/>
          </a:prstGeom>
        </p:spPr>
      </p:pic>
    </p:spTree>
    <p:extLst>
      <p:ext uri="{BB962C8B-B14F-4D97-AF65-F5344CB8AC3E}">
        <p14:creationId xmlns:p14="http://schemas.microsoft.com/office/powerpoint/2010/main" val="3147006778"/>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descr="スライド053.jpg"/>
          <p:cNvPicPr>
            <a:picLocks noChangeAspect="1"/>
          </p:cNvPicPr>
          <p:nvPr/>
        </p:nvPicPr>
        <p:blipFill>
          <a:blip r:embed="rId3"/>
          <a:stretch>
            <a:fillRect/>
          </a:stretch>
        </p:blipFill>
        <p:spPr>
          <a:xfrm>
            <a:off x="0" y="469"/>
            <a:ext cx="9906000" cy="6857062"/>
          </a:xfrm>
          <a:prstGeom prst="rect">
            <a:avLst/>
          </a:prstGeom>
        </p:spPr>
      </p:pic>
    </p:spTree>
    <p:extLst>
      <p:ext uri="{BB962C8B-B14F-4D97-AF65-F5344CB8AC3E}">
        <p14:creationId xmlns:p14="http://schemas.microsoft.com/office/powerpoint/2010/main" val="3379041529"/>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図 17" descr="スライド054.jpg"/>
          <p:cNvPicPr>
            <a:picLocks noChangeAspect="1"/>
          </p:cNvPicPr>
          <p:nvPr/>
        </p:nvPicPr>
        <p:blipFill>
          <a:blip r:embed="rId3"/>
          <a:stretch>
            <a:fillRect/>
          </a:stretch>
        </p:blipFill>
        <p:spPr>
          <a:xfrm>
            <a:off x="0" y="469"/>
            <a:ext cx="9906000" cy="6857062"/>
          </a:xfrm>
          <a:prstGeom prst="rect">
            <a:avLst/>
          </a:prstGeom>
        </p:spPr>
      </p:pic>
    </p:spTree>
    <p:extLst>
      <p:ext uri="{BB962C8B-B14F-4D97-AF65-F5344CB8AC3E}">
        <p14:creationId xmlns:p14="http://schemas.microsoft.com/office/powerpoint/2010/main" val="570173745"/>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図 17" descr="スライド055.jpg"/>
          <p:cNvPicPr>
            <a:picLocks noChangeAspect="1"/>
          </p:cNvPicPr>
          <p:nvPr/>
        </p:nvPicPr>
        <p:blipFill>
          <a:blip r:embed="rId3"/>
          <a:stretch>
            <a:fillRect/>
          </a:stretch>
        </p:blipFill>
        <p:spPr>
          <a:xfrm>
            <a:off x="0" y="469"/>
            <a:ext cx="9906000" cy="6857062"/>
          </a:xfrm>
          <a:prstGeom prst="rect">
            <a:avLst/>
          </a:prstGeom>
        </p:spPr>
      </p:pic>
    </p:spTree>
    <p:extLst>
      <p:ext uri="{BB962C8B-B14F-4D97-AF65-F5344CB8AC3E}">
        <p14:creationId xmlns:p14="http://schemas.microsoft.com/office/powerpoint/2010/main" val="1016798748"/>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図 19" descr="スライド056.jpg"/>
          <p:cNvPicPr>
            <a:picLocks noChangeAspect="1"/>
          </p:cNvPicPr>
          <p:nvPr/>
        </p:nvPicPr>
        <p:blipFill>
          <a:blip r:embed="rId3"/>
          <a:stretch>
            <a:fillRect/>
          </a:stretch>
        </p:blipFill>
        <p:spPr>
          <a:xfrm>
            <a:off x="0" y="469"/>
            <a:ext cx="9906000" cy="6857062"/>
          </a:xfrm>
          <a:prstGeom prst="rect">
            <a:avLst/>
          </a:prstGeom>
        </p:spPr>
      </p:pic>
    </p:spTree>
    <p:extLst>
      <p:ext uri="{BB962C8B-B14F-4D97-AF65-F5344CB8AC3E}">
        <p14:creationId xmlns:p14="http://schemas.microsoft.com/office/powerpoint/2010/main" val="1184180239"/>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図 16" descr="スライド057.jpg"/>
          <p:cNvPicPr>
            <a:picLocks noChangeAspect="1"/>
          </p:cNvPicPr>
          <p:nvPr/>
        </p:nvPicPr>
        <p:blipFill>
          <a:blip r:embed="rId3"/>
          <a:stretch>
            <a:fillRect/>
          </a:stretch>
        </p:blipFill>
        <p:spPr>
          <a:xfrm>
            <a:off x="0" y="469"/>
            <a:ext cx="9906000" cy="6857062"/>
          </a:xfrm>
          <a:prstGeom prst="rect">
            <a:avLst/>
          </a:prstGeom>
        </p:spPr>
      </p:pic>
    </p:spTree>
    <p:extLst>
      <p:ext uri="{BB962C8B-B14F-4D97-AF65-F5344CB8AC3E}">
        <p14:creationId xmlns:p14="http://schemas.microsoft.com/office/powerpoint/2010/main" val="2088332773"/>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図 17" descr="スライド058.jpg"/>
          <p:cNvPicPr>
            <a:picLocks noChangeAspect="1"/>
          </p:cNvPicPr>
          <p:nvPr/>
        </p:nvPicPr>
        <p:blipFill>
          <a:blip r:embed="rId3"/>
          <a:stretch>
            <a:fillRect/>
          </a:stretch>
        </p:blipFill>
        <p:spPr>
          <a:xfrm>
            <a:off x="0" y="469"/>
            <a:ext cx="9906000" cy="6857062"/>
          </a:xfrm>
          <a:prstGeom prst="rect">
            <a:avLst/>
          </a:prstGeom>
        </p:spPr>
      </p:pic>
    </p:spTree>
    <p:extLst>
      <p:ext uri="{BB962C8B-B14F-4D97-AF65-F5344CB8AC3E}">
        <p14:creationId xmlns:p14="http://schemas.microsoft.com/office/powerpoint/2010/main" val="3588803849"/>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図 16" descr="スライド059.jpg"/>
          <p:cNvPicPr>
            <a:picLocks noChangeAspect="1"/>
          </p:cNvPicPr>
          <p:nvPr/>
        </p:nvPicPr>
        <p:blipFill>
          <a:blip r:embed="rId3"/>
          <a:stretch>
            <a:fillRect/>
          </a:stretch>
        </p:blipFill>
        <p:spPr>
          <a:xfrm>
            <a:off x="0" y="469"/>
            <a:ext cx="9906000" cy="6857062"/>
          </a:xfrm>
          <a:prstGeom prst="rect">
            <a:avLst/>
          </a:prstGeom>
        </p:spPr>
      </p:pic>
    </p:spTree>
    <p:extLst>
      <p:ext uri="{BB962C8B-B14F-4D97-AF65-F5344CB8AC3E}">
        <p14:creationId xmlns:p14="http://schemas.microsoft.com/office/powerpoint/2010/main" val="111528144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図 12" descr="スライド006.jpg"/>
          <p:cNvPicPr>
            <a:picLocks noChangeAspect="1"/>
          </p:cNvPicPr>
          <p:nvPr/>
        </p:nvPicPr>
        <p:blipFill>
          <a:blip r:embed="rId3"/>
          <a:stretch>
            <a:fillRect/>
          </a:stretch>
        </p:blipFill>
        <p:spPr>
          <a:xfrm>
            <a:off x="0" y="469"/>
            <a:ext cx="9906000" cy="6857062"/>
          </a:xfrm>
          <a:prstGeom prst="rect">
            <a:avLst/>
          </a:prstGeom>
        </p:spPr>
      </p:pic>
    </p:spTree>
    <p:extLst>
      <p:ext uri="{BB962C8B-B14F-4D97-AF65-F5344CB8AC3E}">
        <p14:creationId xmlns:p14="http://schemas.microsoft.com/office/powerpoint/2010/main" val="2709901234"/>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図 16" descr="スライド060.jpg"/>
          <p:cNvPicPr>
            <a:picLocks noChangeAspect="1"/>
          </p:cNvPicPr>
          <p:nvPr/>
        </p:nvPicPr>
        <p:blipFill>
          <a:blip r:embed="rId3"/>
          <a:stretch>
            <a:fillRect/>
          </a:stretch>
        </p:blipFill>
        <p:spPr>
          <a:xfrm>
            <a:off x="0" y="469"/>
            <a:ext cx="9906000" cy="6857062"/>
          </a:xfrm>
          <a:prstGeom prst="rect">
            <a:avLst/>
          </a:prstGeom>
        </p:spPr>
      </p:pic>
    </p:spTree>
    <p:extLst>
      <p:ext uri="{BB962C8B-B14F-4D97-AF65-F5344CB8AC3E}">
        <p14:creationId xmlns:p14="http://schemas.microsoft.com/office/powerpoint/2010/main" val="732224947"/>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スライド061.jpg"/>
          <p:cNvPicPr>
            <a:picLocks noChangeAspect="1"/>
          </p:cNvPicPr>
          <p:nvPr/>
        </p:nvPicPr>
        <p:blipFill>
          <a:blip r:embed="rId3"/>
          <a:stretch>
            <a:fillRect/>
          </a:stretch>
        </p:blipFill>
        <p:spPr>
          <a:xfrm>
            <a:off x="0" y="469"/>
            <a:ext cx="9906000" cy="6857062"/>
          </a:xfrm>
          <a:prstGeom prst="rect">
            <a:avLst/>
          </a:prstGeom>
        </p:spPr>
      </p:pic>
    </p:spTree>
    <p:extLst>
      <p:ext uri="{BB962C8B-B14F-4D97-AF65-F5344CB8AC3E}">
        <p14:creationId xmlns:p14="http://schemas.microsoft.com/office/powerpoint/2010/main" val="3227829265"/>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図 15" descr="スライド062.jpg"/>
          <p:cNvPicPr>
            <a:picLocks noChangeAspect="1"/>
          </p:cNvPicPr>
          <p:nvPr/>
        </p:nvPicPr>
        <p:blipFill>
          <a:blip r:embed="rId3"/>
          <a:stretch>
            <a:fillRect/>
          </a:stretch>
        </p:blipFill>
        <p:spPr>
          <a:xfrm>
            <a:off x="0" y="469"/>
            <a:ext cx="9906000" cy="6857062"/>
          </a:xfrm>
          <a:prstGeom prst="rect">
            <a:avLst/>
          </a:prstGeom>
        </p:spPr>
      </p:pic>
    </p:spTree>
    <p:extLst>
      <p:ext uri="{BB962C8B-B14F-4D97-AF65-F5344CB8AC3E}">
        <p14:creationId xmlns:p14="http://schemas.microsoft.com/office/powerpoint/2010/main" val="4044594438"/>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図 15" descr="スライド063.jpg"/>
          <p:cNvPicPr>
            <a:picLocks noChangeAspect="1"/>
          </p:cNvPicPr>
          <p:nvPr/>
        </p:nvPicPr>
        <p:blipFill>
          <a:blip r:embed="rId3"/>
          <a:stretch>
            <a:fillRect/>
          </a:stretch>
        </p:blipFill>
        <p:spPr>
          <a:xfrm>
            <a:off x="0" y="469"/>
            <a:ext cx="9906000" cy="6857062"/>
          </a:xfrm>
          <a:prstGeom prst="rect">
            <a:avLst/>
          </a:prstGeom>
        </p:spPr>
      </p:pic>
    </p:spTree>
    <p:extLst>
      <p:ext uri="{BB962C8B-B14F-4D97-AF65-F5344CB8AC3E}">
        <p14:creationId xmlns:p14="http://schemas.microsoft.com/office/powerpoint/2010/main" val="1927850075"/>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図 16" descr="スライド064.jpg"/>
          <p:cNvPicPr>
            <a:picLocks noChangeAspect="1"/>
          </p:cNvPicPr>
          <p:nvPr/>
        </p:nvPicPr>
        <p:blipFill>
          <a:blip r:embed="rId3"/>
          <a:stretch>
            <a:fillRect/>
          </a:stretch>
        </p:blipFill>
        <p:spPr>
          <a:xfrm>
            <a:off x="0" y="469"/>
            <a:ext cx="9906000" cy="6857062"/>
          </a:xfrm>
          <a:prstGeom prst="rect">
            <a:avLst/>
          </a:prstGeom>
        </p:spPr>
      </p:pic>
    </p:spTree>
    <p:extLst>
      <p:ext uri="{BB962C8B-B14F-4D97-AF65-F5344CB8AC3E}">
        <p14:creationId xmlns:p14="http://schemas.microsoft.com/office/powerpoint/2010/main" val="3453494804"/>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図 15" descr="スライド065.jpg"/>
          <p:cNvPicPr>
            <a:picLocks noChangeAspect="1"/>
          </p:cNvPicPr>
          <p:nvPr/>
        </p:nvPicPr>
        <p:blipFill>
          <a:blip r:embed="rId3"/>
          <a:stretch>
            <a:fillRect/>
          </a:stretch>
        </p:blipFill>
        <p:spPr>
          <a:xfrm>
            <a:off x="0" y="469"/>
            <a:ext cx="9906000" cy="6857062"/>
          </a:xfrm>
          <a:prstGeom prst="rect">
            <a:avLst/>
          </a:prstGeom>
        </p:spPr>
      </p:pic>
    </p:spTree>
    <p:extLst>
      <p:ext uri="{BB962C8B-B14F-4D97-AF65-F5344CB8AC3E}">
        <p14:creationId xmlns:p14="http://schemas.microsoft.com/office/powerpoint/2010/main" val="3209316394"/>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図 15" descr="スライド066.jpg"/>
          <p:cNvPicPr>
            <a:picLocks noChangeAspect="1"/>
          </p:cNvPicPr>
          <p:nvPr/>
        </p:nvPicPr>
        <p:blipFill>
          <a:blip r:embed="rId3"/>
          <a:stretch>
            <a:fillRect/>
          </a:stretch>
        </p:blipFill>
        <p:spPr>
          <a:xfrm>
            <a:off x="0" y="469"/>
            <a:ext cx="9906000" cy="6857062"/>
          </a:xfrm>
          <a:prstGeom prst="rect">
            <a:avLst/>
          </a:prstGeom>
        </p:spPr>
      </p:pic>
    </p:spTree>
    <p:extLst>
      <p:ext uri="{BB962C8B-B14F-4D97-AF65-F5344CB8AC3E}">
        <p14:creationId xmlns:p14="http://schemas.microsoft.com/office/powerpoint/2010/main" val="3649756922"/>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図 19" descr="スライド067.jpg"/>
          <p:cNvPicPr>
            <a:picLocks noChangeAspect="1"/>
          </p:cNvPicPr>
          <p:nvPr/>
        </p:nvPicPr>
        <p:blipFill>
          <a:blip r:embed="rId3"/>
          <a:stretch>
            <a:fillRect/>
          </a:stretch>
        </p:blipFill>
        <p:spPr>
          <a:xfrm>
            <a:off x="0" y="469"/>
            <a:ext cx="9906000" cy="6857062"/>
          </a:xfrm>
          <a:prstGeom prst="rect">
            <a:avLst/>
          </a:prstGeom>
        </p:spPr>
      </p:pic>
    </p:spTree>
    <p:extLst>
      <p:ext uri="{BB962C8B-B14F-4D97-AF65-F5344CB8AC3E}">
        <p14:creationId xmlns:p14="http://schemas.microsoft.com/office/powerpoint/2010/main" val="177943980"/>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図 15" descr="スライド068.jpg"/>
          <p:cNvPicPr>
            <a:picLocks noChangeAspect="1"/>
          </p:cNvPicPr>
          <p:nvPr/>
        </p:nvPicPr>
        <p:blipFill>
          <a:blip r:embed="rId3"/>
          <a:stretch>
            <a:fillRect/>
          </a:stretch>
        </p:blipFill>
        <p:spPr>
          <a:xfrm>
            <a:off x="0" y="469"/>
            <a:ext cx="9906000" cy="6857062"/>
          </a:xfrm>
          <a:prstGeom prst="rect">
            <a:avLst/>
          </a:prstGeom>
        </p:spPr>
      </p:pic>
    </p:spTree>
    <p:extLst>
      <p:ext uri="{BB962C8B-B14F-4D97-AF65-F5344CB8AC3E}">
        <p14:creationId xmlns:p14="http://schemas.microsoft.com/office/powerpoint/2010/main" val="2307257664"/>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図 15" descr="スライド069.jpg"/>
          <p:cNvPicPr>
            <a:picLocks noChangeAspect="1"/>
          </p:cNvPicPr>
          <p:nvPr/>
        </p:nvPicPr>
        <p:blipFill>
          <a:blip r:embed="rId3"/>
          <a:stretch>
            <a:fillRect/>
          </a:stretch>
        </p:blipFill>
        <p:spPr>
          <a:xfrm>
            <a:off x="0" y="469"/>
            <a:ext cx="9906000" cy="6857062"/>
          </a:xfrm>
          <a:prstGeom prst="rect">
            <a:avLst/>
          </a:prstGeom>
        </p:spPr>
      </p:pic>
    </p:spTree>
    <p:extLst>
      <p:ext uri="{BB962C8B-B14F-4D97-AF65-F5344CB8AC3E}">
        <p14:creationId xmlns:p14="http://schemas.microsoft.com/office/powerpoint/2010/main" val="163752748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図 13" descr="スライド007.jpg"/>
          <p:cNvPicPr>
            <a:picLocks noChangeAspect="1"/>
          </p:cNvPicPr>
          <p:nvPr/>
        </p:nvPicPr>
        <p:blipFill>
          <a:blip r:embed="rId3"/>
          <a:stretch>
            <a:fillRect/>
          </a:stretch>
        </p:blipFill>
        <p:spPr>
          <a:xfrm>
            <a:off x="0" y="469"/>
            <a:ext cx="9906000" cy="6857062"/>
          </a:xfrm>
          <a:prstGeom prst="rect">
            <a:avLst/>
          </a:prstGeom>
        </p:spPr>
      </p:pic>
    </p:spTree>
    <p:extLst>
      <p:ext uri="{BB962C8B-B14F-4D97-AF65-F5344CB8AC3E}">
        <p14:creationId xmlns:p14="http://schemas.microsoft.com/office/powerpoint/2010/main" val="2333899249"/>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図 17" descr="スライド070.jpg"/>
          <p:cNvPicPr>
            <a:picLocks noChangeAspect="1"/>
          </p:cNvPicPr>
          <p:nvPr/>
        </p:nvPicPr>
        <p:blipFill>
          <a:blip r:embed="rId3"/>
          <a:stretch>
            <a:fillRect/>
          </a:stretch>
        </p:blipFill>
        <p:spPr>
          <a:xfrm>
            <a:off x="0" y="469"/>
            <a:ext cx="9906000" cy="6857062"/>
          </a:xfrm>
          <a:prstGeom prst="rect">
            <a:avLst/>
          </a:prstGeom>
        </p:spPr>
      </p:pic>
    </p:spTree>
    <p:extLst>
      <p:ext uri="{BB962C8B-B14F-4D97-AF65-F5344CB8AC3E}">
        <p14:creationId xmlns:p14="http://schemas.microsoft.com/office/powerpoint/2010/main" val="450864621"/>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図 15" descr="スライド071.jpg"/>
          <p:cNvPicPr>
            <a:picLocks noChangeAspect="1"/>
          </p:cNvPicPr>
          <p:nvPr/>
        </p:nvPicPr>
        <p:blipFill>
          <a:blip r:embed="rId3"/>
          <a:stretch>
            <a:fillRect/>
          </a:stretch>
        </p:blipFill>
        <p:spPr>
          <a:xfrm>
            <a:off x="0" y="469"/>
            <a:ext cx="9906000" cy="6857062"/>
          </a:xfrm>
          <a:prstGeom prst="rect">
            <a:avLst/>
          </a:prstGeom>
        </p:spPr>
      </p:pic>
    </p:spTree>
    <p:extLst>
      <p:ext uri="{BB962C8B-B14F-4D97-AF65-F5344CB8AC3E}">
        <p14:creationId xmlns:p14="http://schemas.microsoft.com/office/powerpoint/2010/main" val="3661577628"/>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図 15" descr="スライド072.jpg"/>
          <p:cNvPicPr>
            <a:picLocks noChangeAspect="1"/>
          </p:cNvPicPr>
          <p:nvPr/>
        </p:nvPicPr>
        <p:blipFill>
          <a:blip r:embed="rId3"/>
          <a:stretch>
            <a:fillRect/>
          </a:stretch>
        </p:blipFill>
        <p:spPr>
          <a:xfrm>
            <a:off x="0" y="469"/>
            <a:ext cx="9906000" cy="6857062"/>
          </a:xfrm>
          <a:prstGeom prst="rect">
            <a:avLst/>
          </a:prstGeom>
        </p:spPr>
      </p:pic>
    </p:spTree>
    <p:extLst>
      <p:ext uri="{BB962C8B-B14F-4D97-AF65-F5344CB8AC3E}">
        <p14:creationId xmlns:p14="http://schemas.microsoft.com/office/powerpoint/2010/main" val="1756321073"/>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図 15" descr="スライド073.jpg"/>
          <p:cNvPicPr>
            <a:picLocks noChangeAspect="1"/>
          </p:cNvPicPr>
          <p:nvPr/>
        </p:nvPicPr>
        <p:blipFill>
          <a:blip r:embed="rId3"/>
          <a:stretch>
            <a:fillRect/>
          </a:stretch>
        </p:blipFill>
        <p:spPr>
          <a:xfrm>
            <a:off x="0" y="469"/>
            <a:ext cx="9906000" cy="6857062"/>
          </a:xfrm>
          <a:prstGeom prst="rect">
            <a:avLst/>
          </a:prstGeom>
        </p:spPr>
      </p:pic>
    </p:spTree>
    <p:extLst>
      <p:ext uri="{BB962C8B-B14F-4D97-AF65-F5344CB8AC3E}">
        <p14:creationId xmlns:p14="http://schemas.microsoft.com/office/powerpoint/2010/main" val="3616773074"/>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図 16" descr="スライド074.jpg"/>
          <p:cNvPicPr>
            <a:picLocks noChangeAspect="1"/>
          </p:cNvPicPr>
          <p:nvPr/>
        </p:nvPicPr>
        <p:blipFill>
          <a:blip r:embed="rId3"/>
          <a:stretch>
            <a:fillRect/>
          </a:stretch>
        </p:blipFill>
        <p:spPr>
          <a:xfrm>
            <a:off x="0" y="469"/>
            <a:ext cx="9906000" cy="6857062"/>
          </a:xfrm>
          <a:prstGeom prst="rect">
            <a:avLst/>
          </a:prstGeom>
        </p:spPr>
      </p:pic>
    </p:spTree>
    <p:extLst>
      <p:ext uri="{BB962C8B-B14F-4D97-AF65-F5344CB8AC3E}">
        <p14:creationId xmlns:p14="http://schemas.microsoft.com/office/powerpoint/2010/main" val="3598693268"/>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 name="図 52" descr="スライド075.jpg"/>
          <p:cNvPicPr>
            <a:picLocks noChangeAspect="1"/>
          </p:cNvPicPr>
          <p:nvPr/>
        </p:nvPicPr>
        <p:blipFill>
          <a:blip r:embed="rId3"/>
          <a:stretch>
            <a:fillRect/>
          </a:stretch>
        </p:blipFill>
        <p:spPr>
          <a:xfrm>
            <a:off x="0" y="469"/>
            <a:ext cx="9906000" cy="6857062"/>
          </a:xfrm>
          <a:prstGeom prst="rect">
            <a:avLst/>
          </a:prstGeom>
        </p:spPr>
      </p:pic>
    </p:spTree>
    <p:extLst>
      <p:ext uri="{BB962C8B-B14F-4D97-AF65-F5344CB8AC3E}">
        <p14:creationId xmlns:p14="http://schemas.microsoft.com/office/powerpoint/2010/main" val="3664215652"/>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descr="スライド076.jpg"/>
          <p:cNvPicPr>
            <a:picLocks noChangeAspect="1"/>
          </p:cNvPicPr>
          <p:nvPr/>
        </p:nvPicPr>
        <p:blipFill>
          <a:blip r:embed="rId3"/>
          <a:stretch>
            <a:fillRect/>
          </a:stretch>
        </p:blipFill>
        <p:spPr>
          <a:xfrm>
            <a:off x="0" y="469"/>
            <a:ext cx="9906000" cy="6857062"/>
          </a:xfrm>
          <a:prstGeom prst="rect">
            <a:avLst/>
          </a:prstGeom>
        </p:spPr>
      </p:pic>
    </p:spTree>
    <p:extLst>
      <p:ext uri="{BB962C8B-B14F-4D97-AF65-F5344CB8AC3E}">
        <p14:creationId xmlns:p14="http://schemas.microsoft.com/office/powerpoint/2010/main" val="2092257250"/>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図 27" descr="スライド077.jpg"/>
          <p:cNvPicPr>
            <a:picLocks noChangeAspect="1"/>
          </p:cNvPicPr>
          <p:nvPr/>
        </p:nvPicPr>
        <p:blipFill>
          <a:blip r:embed="rId3"/>
          <a:stretch>
            <a:fillRect/>
          </a:stretch>
        </p:blipFill>
        <p:spPr>
          <a:xfrm>
            <a:off x="0" y="469"/>
            <a:ext cx="9906000" cy="6857062"/>
          </a:xfrm>
          <a:prstGeom prst="rect">
            <a:avLst/>
          </a:prstGeom>
        </p:spPr>
      </p:pic>
    </p:spTree>
    <p:extLst>
      <p:ext uri="{BB962C8B-B14F-4D97-AF65-F5344CB8AC3E}">
        <p14:creationId xmlns:p14="http://schemas.microsoft.com/office/powerpoint/2010/main" val="2415861858"/>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図 17" descr="スライド078.jpg"/>
          <p:cNvPicPr>
            <a:picLocks noChangeAspect="1"/>
          </p:cNvPicPr>
          <p:nvPr/>
        </p:nvPicPr>
        <p:blipFill>
          <a:blip r:embed="rId3"/>
          <a:stretch>
            <a:fillRect/>
          </a:stretch>
        </p:blipFill>
        <p:spPr>
          <a:xfrm>
            <a:off x="0" y="469"/>
            <a:ext cx="9906000" cy="6857062"/>
          </a:xfrm>
          <a:prstGeom prst="rect">
            <a:avLst/>
          </a:prstGeom>
        </p:spPr>
      </p:pic>
    </p:spTree>
    <p:extLst>
      <p:ext uri="{BB962C8B-B14F-4D97-AF65-F5344CB8AC3E}">
        <p14:creationId xmlns:p14="http://schemas.microsoft.com/office/powerpoint/2010/main" val="2928810060"/>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図 48" descr="スライド079.jpg"/>
          <p:cNvPicPr>
            <a:picLocks noChangeAspect="1"/>
          </p:cNvPicPr>
          <p:nvPr/>
        </p:nvPicPr>
        <p:blipFill>
          <a:blip r:embed="rId3"/>
          <a:stretch>
            <a:fillRect/>
          </a:stretch>
        </p:blipFill>
        <p:spPr>
          <a:xfrm>
            <a:off x="0" y="469"/>
            <a:ext cx="9906000" cy="6857062"/>
          </a:xfrm>
          <a:prstGeom prst="rect">
            <a:avLst/>
          </a:prstGeom>
        </p:spPr>
      </p:pic>
    </p:spTree>
    <p:extLst>
      <p:ext uri="{BB962C8B-B14F-4D97-AF65-F5344CB8AC3E}">
        <p14:creationId xmlns:p14="http://schemas.microsoft.com/office/powerpoint/2010/main" val="182205343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図 14" descr="スライド008.jpg"/>
          <p:cNvPicPr>
            <a:picLocks noChangeAspect="1"/>
          </p:cNvPicPr>
          <p:nvPr/>
        </p:nvPicPr>
        <p:blipFill>
          <a:blip r:embed="rId3"/>
          <a:stretch>
            <a:fillRect/>
          </a:stretch>
        </p:blipFill>
        <p:spPr>
          <a:xfrm>
            <a:off x="0" y="469"/>
            <a:ext cx="9906000" cy="6857062"/>
          </a:xfrm>
          <a:prstGeom prst="rect">
            <a:avLst/>
          </a:prstGeom>
        </p:spPr>
      </p:pic>
    </p:spTree>
    <p:extLst>
      <p:ext uri="{BB962C8B-B14F-4D97-AF65-F5344CB8AC3E}">
        <p14:creationId xmlns:p14="http://schemas.microsoft.com/office/powerpoint/2010/main" val="1775588651"/>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図 16" descr="スライド080.jpg"/>
          <p:cNvPicPr>
            <a:picLocks noChangeAspect="1"/>
          </p:cNvPicPr>
          <p:nvPr/>
        </p:nvPicPr>
        <p:blipFill>
          <a:blip r:embed="rId3"/>
          <a:stretch>
            <a:fillRect/>
          </a:stretch>
        </p:blipFill>
        <p:spPr>
          <a:xfrm>
            <a:off x="0" y="469"/>
            <a:ext cx="9906000" cy="6857062"/>
          </a:xfrm>
          <a:prstGeom prst="rect">
            <a:avLst/>
          </a:prstGeom>
        </p:spPr>
      </p:pic>
    </p:spTree>
    <p:extLst>
      <p:ext uri="{BB962C8B-B14F-4D97-AF65-F5344CB8AC3E}">
        <p14:creationId xmlns:p14="http://schemas.microsoft.com/office/powerpoint/2010/main" val="2258322708"/>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図 25" descr="スライド081.jpg"/>
          <p:cNvPicPr>
            <a:picLocks noChangeAspect="1"/>
          </p:cNvPicPr>
          <p:nvPr/>
        </p:nvPicPr>
        <p:blipFill>
          <a:blip r:embed="rId3"/>
          <a:stretch>
            <a:fillRect/>
          </a:stretch>
        </p:blipFill>
        <p:spPr>
          <a:xfrm>
            <a:off x="0" y="469"/>
            <a:ext cx="9906000" cy="6857062"/>
          </a:xfrm>
          <a:prstGeom prst="rect">
            <a:avLst/>
          </a:prstGeom>
        </p:spPr>
      </p:pic>
    </p:spTree>
    <p:extLst>
      <p:ext uri="{BB962C8B-B14F-4D97-AF65-F5344CB8AC3E}">
        <p14:creationId xmlns:p14="http://schemas.microsoft.com/office/powerpoint/2010/main" val="920893607"/>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図 22" descr="スライド082.jpg"/>
          <p:cNvPicPr>
            <a:picLocks noChangeAspect="1"/>
          </p:cNvPicPr>
          <p:nvPr/>
        </p:nvPicPr>
        <p:blipFill>
          <a:blip r:embed="rId3"/>
          <a:stretch>
            <a:fillRect/>
          </a:stretch>
        </p:blipFill>
        <p:spPr>
          <a:xfrm>
            <a:off x="0" y="469"/>
            <a:ext cx="9906000" cy="6857062"/>
          </a:xfrm>
          <a:prstGeom prst="rect">
            <a:avLst/>
          </a:prstGeom>
        </p:spPr>
      </p:pic>
    </p:spTree>
    <p:extLst>
      <p:ext uri="{BB962C8B-B14F-4D97-AF65-F5344CB8AC3E}">
        <p14:creationId xmlns:p14="http://schemas.microsoft.com/office/powerpoint/2010/main" val="3371713774"/>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図 12" descr="スライド083.jpg"/>
          <p:cNvPicPr>
            <a:picLocks noChangeAspect="1"/>
          </p:cNvPicPr>
          <p:nvPr/>
        </p:nvPicPr>
        <p:blipFill>
          <a:blip r:embed="rId3"/>
          <a:stretch>
            <a:fillRect/>
          </a:stretch>
        </p:blipFill>
        <p:spPr>
          <a:xfrm>
            <a:off x="0" y="469"/>
            <a:ext cx="9906000" cy="6857062"/>
          </a:xfrm>
          <a:prstGeom prst="rect">
            <a:avLst/>
          </a:prstGeom>
        </p:spPr>
      </p:pic>
    </p:spTree>
    <p:extLst>
      <p:ext uri="{BB962C8B-B14F-4D97-AF65-F5344CB8AC3E}">
        <p14:creationId xmlns:p14="http://schemas.microsoft.com/office/powerpoint/2010/main" val="445516125"/>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図 15" descr="スライド084.jpg"/>
          <p:cNvPicPr>
            <a:picLocks noChangeAspect="1"/>
          </p:cNvPicPr>
          <p:nvPr/>
        </p:nvPicPr>
        <p:blipFill>
          <a:blip r:embed="rId3"/>
          <a:stretch>
            <a:fillRect/>
          </a:stretch>
        </p:blipFill>
        <p:spPr>
          <a:xfrm>
            <a:off x="0" y="469"/>
            <a:ext cx="9906000" cy="6857062"/>
          </a:xfrm>
          <a:prstGeom prst="rect">
            <a:avLst/>
          </a:prstGeom>
        </p:spPr>
      </p:pic>
    </p:spTree>
    <p:extLst>
      <p:ext uri="{BB962C8B-B14F-4D97-AF65-F5344CB8AC3E}">
        <p14:creationId xmlns:p14="http://schemas.microsoft.com/office/powerpoint/2010/main" val="1228090168"/>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図 8" descr="スライド085.jpg"/>
          <p:cNvPicPr>
            <a:picLocks noChangeAspect="1"/>
          </p:cNvPicPr>
          <p:nvPr/>
        </p:nvPicPr>
        <p:blipFill>
          <a:blip r:embed="rId3"/>
          <a:stretch>
            <a:fillRect/>
          </a:stretch>
        </p:blipFill>
        <p:spPr>
          <a:xfrm>
            <a:off x="0" y="469"/>
            <a:ext cx="9906000" cy="6857062"/>
          </a:xfrm>
          <a:prstGeom prst="rect">
            <a:avLst/>
          </a:prstGeom>
        </p:spPr>
      </p:pic>
    </p:spTree>
    <p:extLst>
      <p:ext uri="{BB962C8B-B14F-4D97-AF65-F5344CB8AC3E}">
        <p14:creationId xmlns:p14="http://schemas.microsoft.com/office/powerpoint/2010/main" val="3304516047"/>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図 17" descr="スライド086.jpg"/>
          <p:cNvPicPr>
            <a:picLocks noChangeAspect="1"/>
          </p:cNvPicPr>
          <p:nvPr/>
        </p:nvPicPr>
        <p:blipFill>
          <a:blip r:embed="rId3"/>
          <a:stretch>
            <a:fillRect/>
          </a:stretch>
        </p:blipFill>
        <p:spPr>
          <a:xfrm>
            <a:off x="0" y="469"/>
            <a:ext cx="9906000" cy="6857062"/>
          </a:xfrm>
          <a:prstGeom prst="rect">
            <a:avLst/>
          </a:prstGeom>
        </p:spPr>
      </p:pic>
    </p:spTree>
    <p:extLst>
      <p:ext uri="{BB962C8B-B14F-4D97-AF65-F5344CB8AC3E}">
        <p14:creationId xmlns:p14="http://schemas.microsoft.com/office/powerpoint/2010/main" val="2169481946"/>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図 19" descr="スライド087.jpg"/>
          <p:cNvPicPr>
            <a:picLocks noChangeAspect="1"/>
          </p:cNvPicPr>
          <p:nvPr/>
        </p:nvPicPr>
        <p:blipFill>
          <a:blip r:embed="rId3"/>
          <a:stretch>
            <a:fillRect/>
          </a:stretch>
        </p:blipFill>
        <p:spPr>
          <a:xfrm>
            <a:off x="0" y="469"/>
            <a:ext cx="9906000" cy="6857062"/>
          </a:xfrm>
          <a:prstGeom prst="rect">
            <a:avLst/>
          </a:prstGeom>
        </p:spPr>
      </p:pic>
    </p:spTree>
    <p:extLst>
      <p:ext uri="{BB962C8B-B14F-4D97-AF65-F5344CB8AC3E}">
        <p14:creationId xmlns:p14="http://schemas.microsoft.com/office/powerpoint/2010/main" val="3647009964"/>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図 28" descr="スライド088.jpg"/>
          <p:cNvPicPr>
            <a:picLocks noChangeAspect="1"/>
          </p:cNvPicPr>
          <p:nvPr/>
        </p:nvPicPr>
        <p:blipFill>
          <a:blip r:embed="rId3"/>
          <a:stretch>
            <a:fillRect/>
          </a:stretch>
        </p:blipFill>
        <p:spPr>
          <a:xfrm>
            <a:off x="0" y="469"/>
            <a:ext cx="9906000" cy="6857062"/>
          </a:xfrm>
          <a:prstGeom prst="rect">
            <a:avLst/>
          </a:prstGeom>
        </p:spPr>
      </p:pic>
    </p:spTree>
    <p:extLst>
      <p:ext uri="{BB962C8B-B14F-4D97-AF65-F5344CB8AC3E}">
        <p14:creationId xmlns:p14="http://schemas.microsoft.com/office/powerpoint/2010/main" val="837258841"/>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図 15" descr="スライド089.jpg"/>
          <p:cNvPicPr>
            <a:picLocks noChangeAspect="1"/>
          </p:cNvPicPr>
          <p:nvPr/>
        </p:nvPicPr>
        <p:blipFill>
          <a:blip r:embed="rId3"/>
          <a:stretch>
            <a:fillRect/>
          </a:stretch>
        </p:blipFill>
        <p:spPr>
          <a:xfrm>
            <a:off x="0" y="469"/>
            <a:ext cx="9906000" cy="6857062"/>
          </a:xfrm>
          <a:prstGeom prst="rect">
            <a:avLst/>
          </a:prstGeom>
        </p:spPr>
      </p:pic>
    </p:spTree>
    <p:extLst>
      <p:ext uri="{BB962C8B-B14F-4D97-AF65-F5344CB8AC3E}">
        <p14:creationId xmlns:p14="http://schemas.microsoft.com/office/powerpoint/2010/main" val="423815650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図 18" descr="スライド009.jpg"/>
          <p:cNvPicPr>
            <a:picLocks noChangeAspect="1"/>
          </p:cNvPicPr>
          <p:nvPr/>
        </p:nvPicPr>
        <p:blipFill>
          <a:blip r:embed="rId3"/>
          <a:stretch>
            <a:fillRect/>
          </a:stretch>
        </p:blipFill>
        <p:spPr>
          <a:xfrm>
            <a:off x="0" y="469"/>
            <a:ext cx="9906000" cy="6857062"/>
          </a:xfrm>
          <a:prstGeom prst="rect">
            <a:avLst/>
          </a:prstGeom>
        </p:spPr>
      </p:pic>
    </p:spTree>
    <p:extLst>
      <p:ext uri="{BB962C8B-B14F-4D97-AF65-F5344CB8AC3E}">
        <p14:creationId xmlns:p14="http://schemas.microsoft.com/office/powerpoint/2010/main" val="505692643"/>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図 19" descr="スライド090.jpg"/>
          <p:cNvPicPr>
            <a:picLocks noChangeAspect="1"/>
          </p:cNvPicPr>
          <p:nvPr/>
        </p:nvPicPr>
        <p:blipFill>
          <a:blip r:embed="rId3"/>
          <a:stretch>
            <a:fillRect/>
          </a:stretch>
        </p:blipFill>
        <p:spPr>
          <a:xfrm>
            <a:off x="0" y="469"/>
            <a:ext cx="9906000" cy="6857062"/>
          </a:xfrm>
          <a:prstGeom prst="rect">
            <a:avLst/>
          </a:prstGeom>
        </p:spPr>
      </p:pic>
    </p:spTree>
    <p:extLst>
      <p:ext uri="{BB962C8B-B14F-4D97-AF65-F5344CB8AC3E}">
        <p14:creationId xmlns:p14="http://schemas.microsoft.com/office/powerpoint/2010/main" val="2892612479"/>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図 16" descr="スライド091.jpg"/>
          <p:cNvPicPr>
            <a:picLocks noChangeAspect="1"/>
          </p:cNvPicPr>
          <p:nvPr/>
        </p:nvPicPr>
        <p:blipFill>
          <a:blip r:embed="rId3"/>
          <a:stretch>
            <a:fillRect/>
          </a:stretch>
        </p:blipFill>
        <p:spPr>
          <a:xfrm>
            <a:off x="0" y="469"/>
            <a:ext cx="9906000" cy="6857062"/>
          </a:xfrm>
          <a:prstGeom prst="rect">
            <a:avLst/>
          </a:prstGeom>
        </p:spPr>
      </p:pic>
    </p:spTree>
    <p:extLst>
      <p:ext uri="{BB962C8B-B14F-4D97-AF65-F5344CB8AC3E}">
        <p14:creationId xmlns:p14="http://schemas.microsoft.com/office/powerpoint/2010/main" val="448875303"/>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図 15" descr="スライド092.jpg"/>
          <p:cNvPicPr>
            <a:picLocks noChangeAspect="1"/>
          </p:cNvPicPr>
          <p:nvPr/>
        </p:nvPicPr>
        <p:blipFill>
          <a:blip r:embed="rId3"/>
          <a:stretch>
            <a:fillRect/>
          </a:stretch>
        </p:blipFill>
        <p:spPr>
          <a:xfrm>
            <a:off x="0" y="469"/>
            <a:ext cx="9906000" cy="6857062"/>
          </a:xfrm>
          <a:prstGeom prst="rect">
            <a:avLst/>
          </a:prstGeom>
        </p:spPr>
      </p:pic>
    </p:spTree>
    <p:extLst>
      <p:ext uri="{BB962C8B-B14F-4D97-AF65-F5344CB8AC3E}">
        <p14:creationId xmlns:p14="http://schemas.microsoft.com/office/powerpoint/2010/main" val="81536654"/>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図 12" descr="スライド093.jpg"/>
          <p:cNvPicPr>
            <a:picLocks noChangeAspect="1"/>
          </p:cNvPicPr>
          <p:nvPr/>
        </p:nvPicPr>
        <p:blipFill>
          <a:blip r:embed="rId3"/>
          <a:stretch>
            <a:fillRect/>
          </a:stretch>
        </p:blipFill>
        <p:spPr>
          <a:xfrm>
            <a:off x="0" y="469"/>
            <a:ext cx="9906000" cy="6857062"/>
          </a:xfrm>
          <a:prstGeom prst="rect">
            <a:avLst/>
          </a:prstGeom>
        </p:spPr>
      </p:pic>
    </p:spTree>
    <p:extLst>
      <p:ext uri="{BB962C8B-B14F-4D97-AF65-F5344CB8AC3E}">
        <p14:creationId xmlns:p14="http://schemas.microsoft.com/office/powerpoint/2010/main" val="2332351261"/>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図 15" descr="スライド094.jpg"/>
          <p:cNvPicPr>
            <a:picLocks noChangeAspect="1"/>
          </p:cNvPicPr>
          <p:nvPr/>
        </p:nvPicPr>
        <p:blipFill>
          <a:blip r:embed="rId3"/>
          <a:stretch>
            <a:fillRect/>
          </a:stretch>
        </p:blipFill>
        <p:spPr>
          <a:xfrm>
            <a:off x="0" y="469"/>
            <a:ext cx="9906000" cy="6857062"/>
          </a:xfrm>
          <a:prstGeom prst="rect">
            <a:avLst/>
          </a:prstGeom>
        </p:spPr>
      </p:pic>
    </p:spTree>
    <p:extLst>
      <p:ext uri="{BB962C8B-B14F-4D97-AF65-F5344CB8AC3E}">
        <p14:creationId xmlns:p14="http://schemas.microsoft.com/office/powerpoint/2010/main" val="2373145536"/>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図 11" descr="スライド095.jpg"/>
          <p:cNvPicPr>
            <a:picLocks noChangeAspect="1"/>
          </p:cNvPicPr>
          <p:nvPr/>
        </p:nvPicPr>
        <p:blipFill>
          <a:blip r:embed="rId3"/>
          <a:stretch>
            <a:fillRect/>
          </a:stretch>
        </p:blipFill>
        <p:spPr>
          <a:xfrm>
            <a:off x="0" y="469"/>
            <a:ext cx="9906000" cy="6857062"/>
          </a:xfrm>
          <a:prstGeom prst="rect">
            <a:avLst/>
          </a:prstGeom>
        </p:spPr>
      </p:pic>
    </p:spTree>
    <p:extLst>
      <p:ext uri="{BB962C8B-B14F-4D97-AF65-F5344CB8AC3E}">
        <p14:creationId xmlns:p14="http://schemas.microsoft.com/office/powerpoint/2010/main" val="1102768343"/>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図 16" descr="スライド096.jpg"/>
          <p:cNvPicPr>
            <a:picLocks noChangeAspect="1"/>
          </p:cNvPicPr>
          <p:nvPr/>
        </p:nvPicPr>
        <p:blipFill>
          <a:blip r:embed="rId3"/>
          <a:stretch>
            <a:fillRect/>
          </a:stretch>
        </p:blipFill>
        <p:spPr>
          <a:xfrm>
            <a:off x="0" y="469"/>
            <a:ext cx="9906000" cy="6857062"/>
          </a:xfrm>
          <a:prstGeom prst="rect">
            <a:avLst/>
          </a:prstGeom>
        </p:spPr>
      </p:pic>
    </p:spTree>
    <p:extLst>
      <p:ext uri="{BB962C8B-B14F-4D97-AF65-F5344CB8AC3E}">
        <p14:creationId xmlns:p14="http://schemas.microsoft.com/office/powerpoint/2010/main" val="3603532027"/>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図 21" descr="スライド097.jpg"/>
          <p:cNvPicPr>
            <a:picLocks noChangeAspect="1"/>
          </p:cNvPicPr>
          <p:nvPr/>
        </p:nvPicPr>
        <p:blipFill>
          <a:blip r:embed="rId3"/>
          <a:stretch>
            <a:fillRect/>
          </a:stretch>
        </p:blipFill>
        <p:spPr>
          <a:xfrm>
            <a:off x="0" y="469"/>
            <a:ext cx="9906000" cy="6857062"/>
          </a:xfrm>
          <a:prstGeom prst="rect">
            <a:avLst/>
          </a:prstGeom>
        </p:spPr>
      </p:pic>
    </p:spTree>
    <p:extLst>
      <p:ext uri="{BB962C8B-B14F-4D97-AF65-F5344CB8AC3E}">
        <p14:creationId xmlns:p14="http://schemas.microsoft.com/office/powerpoint/2010/main" val="825612128"/>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図 15" descr="スライド098.jpg"/>
          <p:cNvPicPr>
            <a:picLocks noChangeAspect="1"/>
          </p:cNvPicPr>
          <p:nvPr/>
        </p:nvPicPr>
        <p:blipFill>
          <a:blip r:embed="rId3"/>
          <a:stretch>
            <a:fillRect/>
          </a:stretch>
        </p:blipFill>
        <p:spPr>
          <a:xfrm>
            <a:off x="0" y="469"/>
            <a:ext cx="9906000" cy="6857062"/>
          </a:xfrm>
          <a:prstGeom prst="rect">
            <a:avLst/>
          </a:prstGeom>
        </p:spPr>
      </p:pic>
    </p:spTree>
    <p:extLst>
      <p:ext uri="{BB962C8B-B14F-4D97-AF65-F5344CB8AC3E}">
        <p14:creationId xmlns:p14="http://schemas.microsoft.com/office/powerpoint/2010/main" val="3452259625"/>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descr="スライド099.jpg"/>
          <p:cNvPicPr>
            <a:picLocks noChangeAspect="1"/>
          </p:cNvPicPr>
          <p:nvPr/>
        </p:nvPicPr>
        <p:blipFill>
          <a:blip r:embed="rId3"/>
          <a:stretch>
            <a:fillRect/>
          </a:stretch>
        </p:blipFill>
        <p:spPr>
          <a:xfrm>
            <a:off x="0" y="469"/>
            <a:ext cx="9906000" cy="6857062"/>
          </a:xfrm>
          <a:prstGeom prst="rect">
            <a:avLst/>
          </a:prstGeom>
        </p:spPr>
      </p:pic>
    </p:spTree>
    <p:extLst>
      <p:ext uri="{BB962C8B-B14F-4D97-AF65-F5344CB8AC3E}">
        <p14:creationId xmlns:p14="http://schemas.microsoft.com/office/powerpoint/2010/main" val="4293775619"/>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テーマ">
  <a:themeElements>
    <a:clrScheme name="ユーザー設定 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キュート">
      <a:majorFont>
        <a:latin typeface="Trebuchet MS"/>
        <a:ea typeface=""/>
        <a:cs typeface=""/>
        <a:font script="Jpan" typeface="HG丸ｺﾞｼｯｸM-PRO"/>
        <a:font script="Hang" typeface="HY그래픽M"/>
        <a:font script="Hans" typeface="黑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14634</TotalTime>
  <Words>7804</Words>
  <Application>Microsoft Office PowerPoint</Application>
  <PresentationFormat>A4 210 x 297 mm</PresentationFormat>
  <Paragraphs>428</Paragraphs>
  <Slides>111</Slides>
  <Notes>111</Notes>
  <HiddenSlides>0</HiddenSlides>
  <MMClips>0</MMClips>
  <ScaleCrop>false</ScaleCrop>
  <HeadingPairs>
    <vt:vector size="4" baseType="variant">
      <vt:variant>
        <vt:lpstr>テーマ</vt:lpstr>
      </vt:variant>
      <vt:variant>
        <vt:i4>1</vt:i4>
      </vt:variant>
      <vt:variant>
        <vt:lpstr>スライド タイトル</vt:lpstr>
      </vt:variant>
      <vt:variant>
        <vt:i4>111</vt:i4>
      </vt:variant>
    </vt:vector>
  </HeadingPairs>
  <TitlesOfParts>
    <vt:vector size="112" baseType="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小児ぜん息患者教育スライド</dc:title>
  <dc:creator>田中 健太郎</dc:creator>
  <cp:lastModifiedBy>環境再生保全機構</cp:lastModifiedBy>
  <cp:revision>897</cp:revision>
  <cp:lastPrinted>2016-07-15T14:07:42Z</cp:lastPrinted>
  <dcterms:created xsi:type="dcterms:W3CDTF">2016-07-25T11:28:35Z</dcterms:created>
  <dcterms:modified xsi:type="dcterms:W3CDTF">2016-07-26T23:52:27Z</dcterms:modified>
</cp:coreProperties>
</file>