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83" r:id="rId5"/>
  </p:sldMasterIdLst>
  <p:notesMasterIdLst>
    <p:notesMasterId r:id="rId7"/>
  </p:notesMasterIdLst>
  <p:handoutMasterIdLst>
    <p:handoutMasterId r:id="rId8"/>
  </p:handoutMasterIdLst>
  <p:sldIdLst>
    <p:sldId id="259" r:id="rId6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60D514B-12C7-3FAD-5E7E-F0E8CDC8B6D6}" name="湊谷 陽太(MINATANI Youta)" initials="陽湊" userId="S::yota_minatani300@maff.go.jp::6d393721-9032-4a40-a2ba-b67d56046af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098350-2BD6-412A-A8CF-D160FA489696}" v="1" dt="2024-12-10T01:05:21.4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31" autoAdjust="0"/>
    <p:restoredTop sz="94660"/>
  </p:normalViewPr>
  <p:slideViewPr>
    <p:cSldViewPr>
      <p:cViewPr varScale="1">
        <p:scale>
          <a:sx n="60" d="100"/>
          <a:sy n="60" d="100"/>
        </p:scale>
        <p:origin x="1100" y="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401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96CE339-E0C5-FBB5-DA27-DA5E5EE696C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3D5CF99-15BC-D6A8-33F2-6038D7FBEC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ED9B6-B00C-4117-8F96-ED32741606A1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6F3F71B-28B6-3269-43AE-041BADF391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51AAC97-6170-E121-5B60-8142872475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3F2D6-86EB-4010-AC55-55C6EE5D0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89260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8E036-BB34-40CC-BE73-A31BED8EE4D0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C805A1-1446-4931-B4D6-8F09621CB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10104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3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82B9A-EAF4-4961-B184-77CCDC74F35A}" type="datetime1">
              <a:rPr kumimoji="1" lang="ja-JP" altLang="en-US" smtClean="0"/>
              <a:t>2025/1/14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90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21DC-5EC7-4A20-ACFB-CB79E1FABE79}" type="datetime1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75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692696"/>
            <a:ext cx="2743200" cy="554461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692696"/>
            <a:ext cx="8026400" cy="554461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A6BA0-BE9C-4B1C-844A-01A95BCA0925}" type="datetime1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8474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58AB-D8E6-4885-B3D5-348605D6D4E1}" type="datetime1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763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6E85B-38ED-4859-A2A4-C64510FDCA62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EACA-E4DD-4AB3-950B-C450314FB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3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CE3A-F9C8-472C-B353-E08719025F61}" type="datetime1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65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1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6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9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3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299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32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EF28-3131-4502-AF9E-1D88138F4CAC}" type="datetime1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54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67942"/>
            <a:ext cx="5384800" cy="45693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67942"/>
            <a:ext cx="5384800" cy="45693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AADBD-5674-4B4A-B52D-CA089D67512B}" type="datetime1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50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46262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6" indent="0">
              <a:buNone/>
              <a:defRPr sz="2000" b="1"/>
            </a:lvl2pPr>
            <a:lvl3pPr marL="914332" indent="0">
              <a:buNone/>
              <a:defRPr sz="1801" b="1"/>
            </a:lvl3pPr>
            <a:lvl4pPr marL="1371496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6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286024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74" y="1646262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6" indent="0">
              <a:buNone/>
              <a:defRPr sz="2000" b="1"/>
            </a:lvl2pPr>
            <a:lvl3pPr marL="914332" indent="0">
              <a:buNone/>
              <a:defRPr sz="1801" b="1"/>
            </a:lvl3pPr>
            <a:lvl4pPr marL="1371496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6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74" y="2286024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4561-EBDD-45DA-B0FE-E8AC5CF8156E}" type="datetime1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098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77CA4-9CBF-4C37-8D19-5B2351D311B2}" type="datetime1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52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410D6-2895-4CAC-87A7-2DEF8FE2DBA0}" type="datetime1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731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3" y="764704"/>
            <a:ext cx="4011084" cy="9361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764704"/>
            <a:ext cx="6815667" cy="54930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3" y="1700808"/>
            <a:ext cx="4011084" cy="4556969"/>
          </a:xfrm>
        </p:spPr>
        <p:txBody>
          <a:bodyPr/>
          <a:lstStyle>
            <a:lvl1pPr marL="0" indent="0">
              <a:buNone/>
              <a:defRPr sz="1401"/>
            </a:lvl1pPr>
            <a:lvl2pPr marL="457166" indent="0">
              <a:buNone/>
              <a:defRPr sz="1200"/>
            </a:lvl2pPr>
            <a:lvl3pPr marL="914332" indent="0">
              <a:buNone/>
              <a:defRPr sz="1001"/>
            </a:lvl3pPr>
            <a:lvl4pPr marL="1371496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6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D4A1-03AF-4FC8-B582-6CFEB7509C21}" type="datetime1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45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93772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74989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6" indent="0">
              <a:buNone/>
              <a:defRPr sz="2800"/>
            </a:lvl2pPr>
            <a:lvl3pPr marL="914332" indent="0">
              <a:buNone/>
              <a:defRPr sz="2400"/>
            </a:lvl3pPr>
            <a:lvl4pPr marL="1371496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6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50445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66" indent="0">
              <a:buNone/>
              <a:defRPr sz="1200"/>
            </a:lvl2pPr>
            <a:lvl3pPr marL="914332" indent="0">
              <a:buNone/>
              <a:defRPr sz="1001"/>
            </a:lvl3pPr>
            <a:lvl4pPr marL="1371496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6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17DC-3B9C-4DF9-9123-E501AC379218}" type="datetime1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563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28800"/>
            <a:ext cx="10972800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6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8AED7-D448-426B-8E00-F79BB8E7F54C}" type="datetime1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6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6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95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defTabSz="914332" rtl="0" eaLnBrk="1" latinLnBrk="0" hangingPunct="1">
        <a:spcBef>
          <a:spcPct val="0"/>
        </a:spcBef>
        <a:buNone/>
        <a:defRPr kumimoji="1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4" indent="-342874" algn="l" defTabSz="914332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95" indent="-285730" algn="l" defTabSz="914332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4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1" indent="-228584" algn="l" defTabSz="914332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7" indent="-228584" algn="l" defTabSz="914332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3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3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66" algn="l" defTabSz="91433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6" algn="l" defTabSz="91433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6" algn="l" defTabSz="91433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995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</p:sldLayoutIdLst>
  <p:hf hdr="0" ft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759524-E860-B5A9-CB2F-DEBA9806BC4B}"/>
              </a:ext>
            </a:extLst>
          </p:cNvPr>
          <p:cNvSpPr txBox="1"/>
          <p:nvPr/>
        </p:nvSpPr>
        <p:spPr>
          <a:xfrm>
            <a:off x="-6000" y="0"/>
            <a:ext cx="12204000" cy="319639"/>
          </a:xfrm>
          <a:prstGeom prst="rect">
            <a:avLst/>
          </a:prstGeom>
          <a:solidFill>
            <a:srgbClr val="009C89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endParaRPr lang="ja-JP" altLang="en-US" sz="1477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0298B7C-712D-E40B-1048-E28A732177A0}"/>
              </a:ext>
            </a:extLst>
          </p:cNvPr>
          <p:cNvSpPr txBox="1"/>
          <p:nvPr/>
        </p:nvSpPr>
        <p:spPr>
          <a:xfrm>
            <a:off x="49008" y="20140"/>
            <a:ext cx="2492592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ja-JP" altLang="en-US" sz="140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様式</a:t>
            </a:r>
            <a:r>
              <a:rPr lang="en-US" altLang="ja-JP" sz="140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1-2 </a:t>
            </a:r>
            <a:r>
              <a:rPr lang="ja-JP" altLang="en-US" sz="140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別紙２</a:t>
            </a:r>
            <a:endParaRPr lang="ja-JP" altLang="en-US" sz="1401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CADD682-A742-8A8F-FC5F-DE4921C2FA41}"/>
              </a:ext>
            </a:extLst>
          </p:cNvPr>
          <p:cNvSpPr txBox="1"/>
          <p:nvPr/>
        </p:nvSpPr>
        <p:spPr>
          <a:xfrm>
            <a:off x="3031895" y="20140"/>
            <a:ext cx="3064105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ja-JP" altLang="en-US" sz="1401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○○○○計画の概要</a:t>
            </a:r>
            <a:endParaRPr lang="en-US" altLang="ja-JP" sz="1401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205835A-54BE-96FC-FED7-C99264F27C64}"/>
              </a:ext>
            </a:extLst>
          </p:cNvPr>
          <p:cNvSpPr txBox="1"/>
          <p:nvPr/>
        </p:nvSpPr>
        <p:spPr>
          <a:xfrm>
            <a:off x="6304551" y="28550"/>
            <a:ext cx="1080000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ja-JP" altLang="en-US" sz="140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申請者：</a:t>
            </a:r>
            <a:endParaRPr lang="ja-JP" altLang="en-US" sz="1401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C75E539-CB3A-7BB9-7FC1-0420952C9FF3}"/>
              </a:ext>
            </a:extLst>
          </p:cNvPr>
          <p:cNvSpPr txBox="1"/>
          <p:nvPr/>
        </p:nvSpPr>
        <p:spPr>
          <a:xfrm>
            <a:off x="7070631" y="28547"/>
            <a:ext cx="4968000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ja-JP" altLang="en-US" sz="1401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○○○○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376A0FD-E6EE-733B-3411-3C0FB11391D8}"/>
              </a:ext>
            </a:extLst>
          </p:cNvPr>
          <p:cNvSpPr txBox="1"/>
          <p:nvPr/>
        </p:nvSpPr>
        <p:spPr>
          <a:xfrm>
            <a:off x="188462" y="547279"/>
            <a:ext cx="1991544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実施区域・面積</a:t>
            </a: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sz="1401" dirty="0">
              <a:solidFill>
                <a:schemeClr val="tx1">
                  <a:lumMod val="75000"/>
                  <a:lumOff val="25000"/>
                </a:schemeClr>
              </a:solidFill>
              <a:highlight>
                <a:srgbClr val="FFFF00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B7FA8D0-185C-1105-EFF0-B163850D886A}"/>
              </a:ext>
            </a:extLst>
          </p:cNvPr>
          <p:cNvSpPr txBox="1"/>
          <p:nvPr/>
        </p:nvSpPr>
        <p:spPr>
          <a:xfrm>
            <a:off x="358260" y="878329"/>
            <a:ext cx="20971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○○県、○○</a:t>
            </a:r>
            <a: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ha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highlight>
                <a:srgbClr val="FFFF00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08BBC6D-7036-753F-9433-AAFB800325B1}"/>
              </a:ext>
            </a:extLst>
          </p:cNvPr>
          <p:cNvSpPr txBox="1"/>
          <p:nvPr/>
        </p:nvSpPr>
        <p:spPr>
          <a:xfrm>
            <a:off x="188462" y="2492717"/>
            <a:ext cx="1991544" cy="600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目標</a:t>
            </a: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spcAft>
                <a:spcPts val="555"/>
              </a:spcAft>
              <a:defRPr/>
            </a:pPr>
            <a:endParaRPr lang="en-US" altLang="ja-JP" sz="1401" dirty="0">
              <a:solidFill>
                <a:schemeClr val="tx1">
                  <a:lumMod val="75000"/>
                  <a:lumOff val="25000"/>
                </a:schemeClr>
              </a:solidFill>
              <a:highlight>
                <a:srgbClr val="FFFF00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図プレースホルダー 19">
            <a:extLst>
              <a:ext uri="{FF2B5EF4-FFF2-40B4-BE49-F238E27FC236}">
                <a16:creationId xmlns:a16="http://schemas.microsoft.com/office/drawing/2014/main" id="{9F2BB934-B3A7-0140-29CD-063E4751EEEF}"/>
              </a:ext>
            </a:extLst>
          </p:cNvPr>
          <p:cNvSpPr txBox="1">
            <a:spLocks/>
          </p:cNvSpPr>
          <p:nvPr/>
        </p:nvSpPr>
        <p:spPr>
          <a:xfrm>
            <a:off x="8239658" y="1128798"/>
            <a:ext cx="3440719" cy="2219433"/>
          </a:xfrm>
          <a:prstGeom prst="rect">
            <a:avLst/>
          </a:prstGeom>
        </p:spPr>
        <p:txBody>
          <a:bodyPr/>
          <a:lstStyle/>
          <a:p>
            <a:endParaRPr lang="ja-JP" altLang="en-US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4DD139A3-1D51-6789-D667-7D1A76E4F030}"/>
              </a:ext>
            </a:extLst>
          </p:cNvPr>
          <p:cNvSpPr/>
          <p:nvPr/>
        </p:nvSpPr>
        <p:spPr>
          <a:xfrm>
            <a:off x="6816081" y="547278"/>
            <a:ext cx="5083732" cy="50338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80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実施区域の様子が分かる図・写真</a:t>
            </a:r>
            <a:endParaRPr lang="en-US" altLang="ja-JP" sz="180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80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活動内容が分かる図・写真等を添付</a:t>
            </a:r>
            <a:endParaRPr lang="en-US" altLang="ja-JP" sz="180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3789A90-7125-29BF-9E09-C4F3C8EB34D4}"/>
              </a:ext>
            </a:extLst>
          </p:cNvPr>
          <p:cNvSpPr txBox="1"/>
          <p:nvPr/>
        </p:nvSpPr>
        <p:spPr>
          <a:xfrm>
            <a:off x="173665" y="1274891"/>
            <a:ext cx="1864132" cy="600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実施区域の状況</a:t>
            </a: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spcAft>
                <a:spcPts val="555"/>
              </a:spcAft>
              <a:defRPr/>
            </a:pPr>
            <a:endParaRPr lang="en-US" altLang="ja-JP" sz="1401" dirty="0">
              <a:solidFill>
                <a:schemeClr val="tx1">
                  <a:lumMod val="75000"/>
                  <a:lumOff val="25000"/>
                </a:schemeClr>
              </a:solidFill>
              <a:highlight>
                <a:srgbClr val="FFFF00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E25C72-32EC-79BB-A0C7-BF6DBCCB8EEF}"/>
              </a:ext>
            </a:extLst>
          </p:cNvPr>
          <p:cNvSpPr txBox="1"/>
          <p:nvPr/>
        </p:nvSpPr>
        <p:spPr>
          <a:xfrm>
            <a:off x="173665" y="5645500"/>
            <a:ext cx="1681754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実施体制</a:t>
            </a: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sz="1401" dirty="0">
              <a:solidFill>
                <a:schemeClr val="tx1">
                  <a:lumMod val="75000"/>
                  <a:lumOff val="25000"/>
                </a:schemeClr>
              </a:solidFill>
              <a:highlight>
                <a:srgbClr val="FFFF00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843D826-C183-5063-BC0F-7841E80EF2D9}"/>
              </a:ext>
            </a:extLst>
          </p:cNvPr>
          <p:cNvSpPr txBox="1"/>
          <p:nvPr/>
        </p:nvSpPr>
        <p:spPr>
          <a:xfrm>
            <a:off x="6696014" y="5790316"/>
            <a:ext cx="327876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計画期間</a:t>
            </a: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sz="1401" dirty="0">
              <a:solidFill>
                <a:schemeClr val="tx1">
                  <a:lumMod val="75000"/>
                  <a:lumOff val="25000"/>
                </a:schemeClr>
              </a:solidFill>
              <a:highlight>
                <a:srgbClr val="FFFF00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18B316E-92CF-9B98-5E12-0D93818E8981}"/>
              </a:ext>
            </a:extLst>
          </p:cNvPr>
          <p:cNvSpPr txBox="1"/>
          <p:nvPr/>
        </p:nvSpPr>
        <p:spPr>
          <a:xfrm>
            <a:off x="6816081" y="6162617"/>
            <a:ext cx="259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○年○月～○年○月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EEB9F9E-4990-E4AB-D1F7-495E3F86BD95}"/>
              </a:ext>
            </a:extLst>
          </p:cNvPr>
          <p:cNvSpPr txBox="1"/>
          <p:nvPr/>
        </p:nvSpPr>
        <p:spPr>
          <a:xfrm>
            <a:off x="163787" y="3574252"/>
            <a:ext cx="1753762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主な活動内容</a:t>
            </a: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1AB1B8A-0F70-0AAC-6593-EDBA01741253}"/>
              </a:ext>
            </a:extLst>
          </p:cNvPr>
          <p:cNvSpPr txBox="1"/>
          <p:nvPr/>
        </p:nvSpPr>
        <p:spPr>
          <a:xfrm>
            <a:off x="3077045" y="552108"/>
            <a:ext cx="1617682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生態系タイプ</a:t>
            </a: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sz="1401" dirty="0">
              <a:solidFill>
                <a:schemeClr val="tx1">
                  <a:lumMod val="75000"/>
                  <a:lumOff val="25000"/>
                </a:schemeClr>
              </a:solidFill>
              <a:highlight>
                <a:srgbClr val="FFFF00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ED399C-60AE-66E6-AC31-217289A5AF5D}"/>
              </a:ext>
            </a:extLst>
          </p:cNvPr>
          <p:cNvSpPr txBox="1"/>
          <p:nvPr/>
        </p:nvSpPr>
        <p:spPr>
          <a:xfrm>
            <a:off x="9160105" y="28544"/>
            <a:ext cx="2739708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en-US" altLang="ja-JP" sz="1401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1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維持・回復・創出</a:t>
            </a:r>
            <a:r>
              <a:rPr lang="ja-JP" altLang="en-US" sz="1401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タイプ</a:t>
            </a:r>
            <a:r>
              <a:rPr lang="en-US" altLang="ja-JP" sz="1401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sz="1401" dirty="0">
              <a:solidFill>
                <a:schemeClr val="bg1"/>
              </a:solidFill>
              <a:highlight>
                <a:srgbClr val="FFFF00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E569A96-2CAC-636B-39A0-4DE4AB575FBB}"/>
              </a:ext>
            </a:extLst>
          </p:cNvPr>
          <p:cNvSpPr txBox="1"/>
          <p:nvPr/>
        </p:nvSpPr>
        <p:spPr>
          <a:xfrm>
            <a:off x="163787" y="4567853"/>
            <a:ext cx="1991544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モニタリング計画</a:t>
            </a: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sz="1401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054292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ステータス様式（PowerPoint）.pptx" id="{B47F9F5E-C8E7-48CE-BAA0-2A0D53FC7DE3}" vid="{B3AA4839-1D07-44BB-87DF-474122E1CD56}"/>
    </a:ext>
  </a:extLst>
</a:theme>
</file>

<file path=ppt/theme/theme2.xml><?xml version="1.0" encoding="utf-8"?>
<a:theme xmlns:a="http://schemas.openxmlformats.org/drawingml/2006/main" name="3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8f765ca-12bf-4878-8c37-bdef2a054285">
      <Terms xmlns="http://schemas.microsoft.com/office/infopath/2007/PartnerControls"/>
    </lcf76f155ced4ddcb4097134ff3c332f>
    <_x4f5c__x6210__x65e5__x6642_ xmlns="08f765ca-12bf-4878-8c37-bdef2a054285" xsi:nil="true"/>
    <TaxCatchAll xmlns="85ec59af-1a16-40a0-b163-384e34c79a5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10F26EC496C744795229C50D48D895D" ma:contentTypeVersion="14" ma:contentTypeDescription="新しいドキュメントを作成します。" ma:contentTypeScope="" ma:versionID="14a035ea669f25b68bad78b674d5a947">
  <xsd:schema xmlns:xsd="http://www.w3.org/2001/XMLSchema" xmlns:xs="http://www.w3.org/2001/XMLSchema" xmlns:p="http://schemas.microsoft.com/office/2006/metadata/properties" xmlns:ns2="08f765ca-12bf-4878-8c37-bdef2a054285" xmlns:ns3="85ec59af-1a16-40a0-b163-384e34c79a5c" targetNamespace="http://schemas.microsoft.com/office/2006/metadata/properties" ma:root="true" ma:fieldsID="6d45b6540d166b59192a603da942f8f5" ns2:_="" ns3:_="">
    <xsd:import namespace="08f765ca-12bf-4878-8c37-bdef2a054285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f765ca-12bf-4878-8c37-bdef2a054285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3806a7b6-ed01-4b05-9373-52ae326bd82b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13D2F8-FA7C-428F-8305-41AF3D80092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9AC046-9C5B-4249-A6A4-2FF27862AEBA}">
  <ds:schemaRefs>
    <ds:schemaRef ds:uri="http://schemas.openxmlformats.org/package/2006/metadata/core-properties"/>
    <ds:schemaRef ds:uri="http://purl.org/dc/terms/"/>
    <ds:schemaRef ds:uri="http://purl.org/dc/elements/1.1/"/>
    <ds:schemaRef ds:uri="85ec59af-1a16-40a0-b163-384e34c79a5c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www.w3.org/XML/1998/namespace"/>
    <ds:schemaRef ds:uri="08f765ca-12bf-4878-8c37-bdef2a054285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80D88FD-220A-4549-A9FD-CC77570CDD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f765ca-12bf-4878-8c37-bdef2a054285"/>
    <ds:schemaRef ds:uri="85ec59af-1a16-40a0-b163-384e34c79a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275</TotalTime>
  <Words>92</Words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Arial</vt:lpstr>
      <vt:lpstr>Calibri</vt:lpstr>
      <vt:lpstr>Calibri Light</vt:lpstr>
      <vt:lpstr>Blank</vt:lpstr>
      <vt:lpstr>3_Office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2024-12-10T00:55:51Z</cp:lastPrinted>
  <dcterms:created xsi:type="dcterms:W3CDTF">2023-06-22T09:00:22Z</dcterms:created>
  <dcterms:modified xsi:type="dcterms:W3CDTF">2025-01-14T00:30:13Z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0x010100810F26EC496C744795229C50D48D895D</vt:lpwstr>
  </property>
  <property fmtid="{D5CDD505-2E9C-101B-9397-08002B2CF9AE}" pid="3" name="Order">
    <vt:r8>130300</vt:r8>
  </property>
  <property fmtid="{D5CDD505-2E9C-101B-9397-08002B2CF9AE}" pid="4" name="URL">
    <vt:lpwstr/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MediaServiceImageTags">
    <vt:lpwstr/>
  </property>
</Properties>
</file>