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783" r:id="rId2"/>
  </p:sldMasterIdLst>
  <p:notesMasterIdLst>
    <p:notesMasterId r:id="rId4"/>
  </p:notesMasterIdLst>
  <p:handoutMasterIdLst>
    <p:handoutMasterId r:id="rId5"/>
  </p:handoutMasterIdLst>
  <p:sldIdLst>
    <p:sldId id="259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64A3AA-9B5E-42D3-9904-77EB79AB6FC0}" v="1" dt="2026-01-25T10:41:26.8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60"/>
  </p:normalViewPr>
  <p:slideViewPr>
    <p:cSldViewPr>
      <p:cViewPr varScale="1">
        <p:scale>
          <a:sx n="91" d="100"/>
          <a:sy n="91" d="100"/>
        </p:scale>
        <p:origin x="60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401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96CE339-E0C5-FBB5-DA27-DA5E5EE696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D5CF99-15BC-D6A8-33F2-6038D7FBE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ED9B6-B00C-4117-8F96-ED32741606A1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F3F71B-28B6-3269-43AE-041BADF391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51AAC97-6170-E121-5B60-8142872475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3F2D6-86EB-4010-AC55-55C6EE5D0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8926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8E036-BB34-40CC-BE73-A31BED8EE4D0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805A1-1446-4931-B4D6-8F09621CB1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10104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2B9A-EAF4-4961-B184-77CCDC74F35A}" type="datetime1">
              <a:rPr kumimoji="1" lang="ja-JP" altLang="en-US" smtClean="0"/>
              <a:t>2026/1/29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90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21DC-5EC7-4A20-ACFB-CB79E1FABE79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47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692696"/>
            <a:ext cx="2743200" cy="554461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692696"/>
            <a:ext cx="8026400" cy="554461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A6BA0-BE9C-4B1C-844A-01A95BCA0925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47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58AB-D8E6-4885-B3D5-348605D6D4E1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763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6E85B-38ED-4859-A2A4-C64510FDCA62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8EACA-E4DD-4AB3-950B-C450314FBB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3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7CE3A-F9C8-472C-B353-E08719025F61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65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6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32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FEF28-3131-4502-AF9E-1D88138F4CAC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54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67942"/>
            <a:ext cx="53848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67942"/>
            <a:ext cx="53848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AADBD-5674-4B4A-B52D-CA089D67512B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50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46262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6" indent="0">
              <a:buNone/>
              <a:defRPr sz="2000" b="1"/>
            </a:lvl2pPr>
            <a:lvl3pPr marL="914332" indent="0">
              <a:buNone/>
              <a:defRPr sz="1801" b="1"/>
            </a:lvl3pPr>
            <a:lvl4pPr marL="1371496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286024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74" y="1646262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6" indent="0">
              <a:buNone/>
              <a:defRPr sz="2000" b="1"/>
            </a:lvl2pPr>
            <a:lvl3pPr marL="914332" indent="0">
              <a:buNone/>
              <a:defRPr sz="1801" b="1"/>
            </a:lvl3pPr>
            <a:lvl4pPr marL="1371496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6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74" y="2286024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4561-EBDD-45DA-B0FE-E8AC5CF8156E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9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7CA4-9CBF-4C37-8D19-5B2351D311B2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52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410D6-2895-4CAC-87A7-2DEF8FE2DBA0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3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764704"/>
            <a:ext cx="4011084" cy="9361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764704"/>
            <a:ext cx="6815667" cy="54930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3" y="1700808"/>
            <a:ext cx="4011084" cy="4556969"/>
          </a:xfrm>
        </p:spPr>
        <p:txBody>
          <a:bodyPr/>
          <a:lstStyle>
            <a:lvl1pPr marL="0" indent="0">
              <a:buNone/>
              <a:defRPr sz="1401"/>
            </a:lvl1pPr>
            <a:lvl2pPr marL="457166" indent="0">
              <a:buNone/>
              <a:defRPr sz="1200"/>
            </a:lvl2pPr>
            <a:lvl3pPr marL="914332" indent="0">
              <a:buNone/>
              <a:defRPr sz="1001"/>
            </a:lvl3pPr>
            <a:lvl4pPr marL="1371496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FD4A1-03AF-4FC8-B582-6CFEB7509C21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45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93772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74989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6" indent="0">
              <a:buNone/>
              <a:defRPr sz="2800"/>
            </a:lvl2pPr>
            <a:lvl3pPr marL="914332" indent="0">
              <a:buNone/>
              <a:defRPr sz="2400"/>
            </a:lvl3pPr>
            <a:lvl4pPr marL="1371496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6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50445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66" indent="0">
              <a:buNone/>
              <a:defRPr sz="1200"/>
            </a:lvl2pPr>
            <a:lvl3pPr marL="914332" indent="0">
              <a:buNone/>
              <a:defRPr sz="1001"/>
            </a:lvl3pPr>
            <a:lvl4pPr marL="1371496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417DC-3B9C-4DF9-9123-E501AC379218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63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28800"/>
            <a:ext cx="109728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8AED7-D448-426B-8E00-F79BB8E7F54C}" type="datetime1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95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332" rtl="0" eaLnBrk="1" latinLnBrk="0" hangingPunct="1">
        <a:spcBef>
          <a:spcPct val="0"/>
        </a:spcBef>
        <a:buNone/>
        <a:defRPr kumimoji="1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4" indent="-34287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defTabSz="91433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1" indent="-228584" algn="l" defTabSz="91433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3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6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6" algn="l" defTabSz="914332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99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4759524-E860-B5A9-CB2F-DEBA9806BC4B}"/>
              </a:ext>
            </a:extLst>
          </p:cNvPr>
          <p:cNvSpPr txBox="1"/>
          <p:nvPr/>
        </p:nvSpPr>
        <p:spPr>
          <a:xfrm>
            <a:off x="-6000" y="0"/>
            <a:ext cx="12204000" cy="319639"/>
          </a:xfrm>
          <a:prstGeom prst="rect">
            <a:avLst/>
          </a:prstGeom>
          <a:solidFill>
            <a:srgbClr val="009C89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endParaRPr lang="ja-JP" altLang="en-US" sz="1477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0298B7C-712D-E40B-1048-E28A732177A0}"/>
              </a:ext>
            </a:extLst>
          </p:cNvPr>
          <p:cNvSpPr txBox="1"/>
          <p:nvPr/>
        </p:nvSpPr>
        <p:spPr>
          <a:xfrm>
            <a:off x="49008" y="20140"/>
            <a:ext cx="2492592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40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様式</a:t>
            </a:r>
            <a:r>
              <a:rPr lang="en-US" altLang="ja-JP" sz="140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1-3</a:t>
            </a:r>
            <a:endParaRPr lang="ja-JP" altLang="en-US" sz="1401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CADD682-A742-8A8F-FC5F-DE4921C2FA41}"/>
              </a:ext>
            </a:extLst>
          </p:cNvPr>
          <p:cNvSpPr txBox="1"/>
          <p:nvPr/>
        </p:nvSpPr>
        <p:spPr>
          <a:xfrm>
            <a:off x="3031895" y="20140"/>
            <a:ext cx="3064105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○○○○計画の概要</a:t>
            </a:r>
            <a:endParaRPr lang="en-US" altLang="ja-JP" sz="1401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05835A-54BE-96FC-FED7-C99264F27C64}"/>
              </a:ext>
            </a:extLst>
          </p:cNvPr>
          <p:cNvSpPr txBox="1"/>
          <p:nvPr/>
        </p:nvSpPr>
        <p:spPr>
          <a:xfrm>
            <a:off x="6304551" y="28550"/>
            <a:ext cx="1080000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40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申請者：</a:t>
            </a:r>
            <a:endParaRPr lang="ja-JP" altLang="en-US" sz="1401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C75E539-CB3A-7BB9-7FC1-0420952C9FF3}"/>
              </a:ext>
            </a:extLst>
          </p:cNvPr>
          <p:cNvSpPr txBox="1"/>
          <p:nvPr/>
        </p:nvSpPr>
        <p:spPr>
          <a:xfrm>
            <a:off x="7070631" y="28547"/>
            <a:ext cx="4968000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376A0FD-E6EE-733B-3411-3C0FB11391D8}"/>
              </a:ext>
            </a:extLst>
          </p:cNvPr>
          <p:cNvSpPr txBox="1"/>
          <p:nvPr/>
        </p:nvSpPr>
        <p:spPr>
          <a:xfrm>
            <a:off x="188462" y="547279"/>
            <a:ext cx="1991544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実施区域・面積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B7FA8D0-185C-1105-EFF0-B163850D886A}"/>
              </a:ext>
            </a:extLst>
          </p:cNvPr>
          <p:cNvSpPr txBox="1"/>
          <p:nvPr/>
        </p:nvSpPr>
        <p:spPr>
          <a:xfrm>
            <a:off x="358260" y="878329"/>
            <a:ext cx="20971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○○県、○○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08BBC6D-7036-753F-9433-AAFB800325B1}"/>
              </a:ext>
            </a:extLst>
          </p:cNvPr>
          <p:cNvSpPr txBox="1"/>
          <p:nvPr/>
        </p:nvSpPr>
        <p:spPr>
          <a:xfrm>
            <a:off x="188462" y="2492717"/>
            <a:ext cx="1991544" cy="600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spcAft>
                <a:spcPts val="555"/>
              </a:spcAft>
              <a:defRPr/>
            </a:pP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図プレースホルダー 19">
            <a:extLst>
              <a:ext uri="{FF2B5EF4-FFF2-40B4-BE49-F238E27FC236}">
                <a16:creationId xmlns:a16="http://schemas.microsoft.com/office/drawing/2014/main" id="{9F2BB934-B3A7-0140-29CD-063E4751EEEF}"/>
              </a:ext>
            </a:extLst>
          </p:cNvPr>
          <p:cNvSpPr txBox="1">
            <a:spLocks/>
          </p:cNvSpPr>
          <p:nvPr/>
        </p:nvSpPr>
        <p:spPr>
          <a:xfrm>
            <a:off x="8239658" y="1128798"/>
            <a:ext cx="3440719" cy="2219433"/>
          </a:xfrm>
          <a:prstGeom prst="rect">
            <a:avLst/>
          </a:prstGeom>
        </p:spPr>
        <p:txBody>
          <a:bodyPr/>
          <a:lstStyle/>
          <a:p>
            <a:endParaRPr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DD139A3-1D51-6789-D667-7D1A76E4F030}"/>
              </a:ext>
            </a:extLst>
          </p:cNvPr>
          <p:cNvSpPr/>
          <p:nvPr/>
        </p:nvSpPr>
        <p:spPr>
          <a:xfrm>
            <a:off x="6816081" y="547278"/>
            <a:ext cx="5083732" cy="50338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80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実施区域の様子が分かる図・写真</a:t>
            </a:r>
            <a:endParaRPr lang="en-US" altLang="ja-JP" sz="180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80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活動内容が分かる図・写真等を添付</a:t>
            </a:r>
            <a:endParaRPr lang="en-US" altLang="ja-JP" sz="180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93789A90-7125-29BF-9E09-C4F3C8EB34D4}"/>
              </a:ext>
            </a:extLst>
          </p:cNvPr>
          <p:cNvSpPr txBox="1"/>
          <p:nvPr/>
        </p:nvSpPr>
        <p:spPr>
          <a:xfrm>
            <a:off x="173665" y="1274891"/>
            <a:ext cx="1864132" cy="600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実施区域の状況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spcAft>
                <a:spcPts val="555"/>
              </a:spcAft>
              <a:defRPr/>
            </a:pP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E25C72-32EC-79BB-A0C7-BF6DBCCB8EEF}"/>
              </a:ext>
            </a:extLst>
          </p:cNvPr>
          <p:cNvSpPr txBox="1"/>
          <p:nvPr/>
        </p:nvSpPr>
        <p:spPr>
          <a:xfrm>
            <a:off x="173665" y="5645500"/>
            <a:ext cx="1681754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実施体制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843D826-C183-5063-BC0F-7841E80EF2D9}"/>
              </a:ext>
            </a:extLst>
          </p:cNvPr>
          <p:cNvSpPr txBox="1"/>
          <p:nvPr/>
        </p:nvSpPr>
        <p:spPr>
          <a:xfrm>
            <a:off x="6696014" y="5790316"/>
            <a:ext cx="3278767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計画期間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18B316E-92CF-9B98-5E12-0D93818E8981}"/>
              </a:ext>
            </a:extLst>
          </p:cNvPr>
          <p:cNvSpPr txBox="1"/>
          <p:nvPr/>
        </p:nvSpPr>
        <p:spPr>
          <a:xfrm>
            <a:off x="6816081" y="6162617"/>
            <a:ext cx="2591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○年○月～○年○月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EEB9F9E-4990-E4AB-D1F7-495E3F86BD95}"/>
              </a:ext>
            </a:extLst>
          </p:cNvPr>
          <p:cNvSpPr txBox="1"/>
          <p:nvPr/>
        </p:nvSpPr>
        <p:spPr>
          <a:xfrm>
            <a:off x="163787" y="3574252"/>
            <a:ext cx="1753762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主な活動内容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1AB1B8A-0F70-0AAC-6593-EDBA01741253}"/>
              </a:ext>
            </a:extLst>
          </p:cNvPr>
          <p:cNvSpPr txBox="1"/>
          <p:nvPr/>
        </p:nvSpPr>
        <p:spPr>
          <a:xfrm>
            <a:off x="3077045" y="552108"/>
            <a:ext cx="1617682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生態系タイプ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ED399C-60AE-66E6-AC31-217289A5AF5D}"/>
              </a:ext>
            </a:extLst>
          </p:cNvPr>
          <p:cNvSpPr txBox="1"/>
          <p:nvPr/>
        </p:nvSpPr>
        <p:spPr>
          <a:xfrm>
            <a:off x="9160105" y="28544"/>
            <a:ext cx="2739708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維持・回復・創出</a:t>
            </a:r>
            <a:r>
              <a:rPr lang="ja-JP" altLang="en-US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タイプ</a:t>
            </a:r>
            <a:r>
              <a:rPr lang="en-US" altLang="ja-JP" sz="14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dirty="0">
              <a:solidFill>
                <a:schemeClr val="bg1"/>
              </a:solidFill>
              <a:highlight>
                <a:srgbClr val="FFFF00"/>
              </a:highligh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569A96-2CAC-636B-39A0-4DE4AB575FBB}"/>
              </a:ext>
            </a:extLst>
          </p:cNvPr>
          <p:cNvSpPr txBox="1"/>
          <p:nvPr/>
        </p:nvSpPr>
        <p:spPr>
          <a:xfrm>
            <a:off x="163787" y="4567853"/>
            <a:ext cx="1991544" cy="307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55"/>
              </a:spcAft>
              <a:defRPr/>
            </a:pP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モニタリング計画</a:t>
            </a:r>
            <a:r>
              <a:rPr lang="en-US" altLang="ja-JP" sz="1401" b="1" dirty="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sz="1401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54292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ステータス様式（PowerPoint）.pptx" id="{B47F9F5E-C8E7-48CE-BAA0-2A0D53FC7DE3}" vid="{B3AA4839-1D07-44BB-87DF-474122E1CD56}"/>
    </a:ext>
  </a:extLst>
</a:theme>
</file>

<file path=ppt/theme/theme2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90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Arial</vt:lpstr>
      <vt:lpstr>Calibri</vt:lpstr>
      <vt:lpstr>Calibri Light</vt:lpstr>
      <vt:lpstr>Blank</vt:lpstr>
      <vt:lpstr>3_Office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2026-01-29T07:05:21Z</dcterms:created>
  <dcterms:modified xsi:type="dcterms:W3CDTF">2026-01-29T07:05:39Z</dcterms:modified>
</cp:coreProperties>
</file>